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63" r:id="rId3"/>
    <p:sldId id="270" r:id="rId4"/>
    <p:sldId id="271" r:id="rId5"/>
    <p:sldId id="257" r:id="rId6"/>
    <p:sldId id="258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67" r:id="rId15"/>
    <p:sldId id="272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KA ĐURIĆ" initials="TĐ" lastIdx="1" clrIdx="0">
    <p:extLst>
      <p:ext uri="{19B8F6BF-5375-455C-9EA6-DF929625EA0E}">
        <p15:presenceInfo xmlns:p15="http://schemas.microsoft.com/office/powerpoint/2012/main" userId="TONKA ĐU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BAF72-15C7-41E9-8AAB-EA506A2009C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C9770019-A617-4873-B579-DFB8B4B3FEF8}">
      <dgm:prSet phldrT="[Tekst]" phldr="1"/>
      <dgm:spPr/>
      <dgm:t>
        <a:bodyPr/>
        <a:lstStyle/>
        <a:p>
          <a:endParaRPr lang="hr-HR" dirty="0"/>
        </a:p>
      </dgm:t>
    </dgm:pt>
    <dgm:pt modelId="{EB95BECE-B3EA-4525-87BC-EAEBAB4F8744}" type="parTrans" cxnId="{0983C0D6-3E41-493F-9CF2-2FFF139B6BC4}">
      <dgm:prSet/>
      <dgm:spPr/>
      <dgm:t>
        <a:bodyPr/>
        <a:lstStyle/>
        <a:p>
          <a:endParaRPr lang="hr-HR"/>
        </a:p>
      </dgm:t>
    </dgm:pt>
    <dgm:pt modelId="{BED1DFD7-1D2C-458C-A844-E2FDB33600F6}" type="sibTrans" cxnId="{0983C0D6-3E41-493F-9CF2-2FFF139B6BC4}">
      <dgm:prSet/>
      <dgm:spPr/>
      <dgm:t>
        <a:bodyPr/>
        <a:lstStyle/>
        <a:p>
          <a:endParaRPr lang="hr-HR"/>
        </a:p>
      </dgm:t>
    </dgm:pt>
    <dgm:pt modelId="{0D2645D1-7459-450C-991D-58DC01083367}">
      <dgm:prSet phldrT="[Tekst]" custT="1"/>
      <dgm:spPr/>
      <dgm:t>
        <a:bodyPr/>
        <a:lstStyle/>
        <a:p>
          <a:pPr marL="57150" lvl="1" indent="0" defTabSz="488950">
            <a:spcBef>
              <a:spcPct val="0"/>
            </a:spcBef>
            <a:spcAft>
              <a:spcPct val="15000"/>
            </a:spcAft>
            <a:buNone/>
          </a:pPr>
          <a:r>
            <a:rPr lang="hr-HR" sz="2400" dirty="0"/>
            <a:t>Internet svi rado koristimo, od traženja informacija, pregledavanja društvenih mreža do gledanja raznih sadržaja... </a:t>
          </a:r>
        </a:p>
      </dgm:t>
    </dgm:pt>
    <dgm:pt modelId="{41D86CD6-4263-4094-BDD0-21C71D1C192F}" type="parTrans" cxnId="{CE8BB7AE-806A-44FA-9730-369A06560B03}">
      <dgm:prSet/>
      <dgm:spPr/>
      <dgm:t>
        <a:bodyPr/>
        <a:lstStyle/>
        <a:p>
          <a:endParaRPr lang="hr-HR"/>
        </a:p>
      </dgm:t>
    </dgm:pt>
    <dgm:pt modelId="{EA31CEC7-8758-4708-A9F3-9AC74A60F709}" type="sibTrans" cxnId="{CE8BB7AE-806A-44FA-9730-369A06560B03}">
      <dgm:prSet/>
      <dgm:spPr/>
      <dgm:t>
        <a:bodyPr/>
        <a:lstStyle/>
        <a:p>
          <a:endParaRPr lang="hr-HR"/>
        </a:p>
      </dgm:t>
    </dgm:pt>
    <dgm:pt modelId="{52A375D2-C403-4606-97CD-5492C7908621}">
      <dgm:prSet phldrT="[Tekst]"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hr-HR" sz="2000" dirty="0"/>
        </a:p>
      </dgm:t>
    </dgm:pt>
    <dgm:pt modelId="{9712257D-A991-4B4C-B68D-7F957ECDF34B}" type="parTrans" cxnId="{6F2E66C2-2B17-4DFA-BD14-1C43A7D94B40}">
      <dgm:prSet/>
      <dgm:spPr/>
      <dgm:t>
        <a:bodyPr/>
        <a:lstStyle/>
        <a:p>
          <a:endParaRPr lang="hr-HR"/>
        </a:p>
      </dgm:t>
    </dgm:pt>
    <dgm:pt modelId="{54BFC691-D037-4FD6-A74B-D30403E60A65}" type="sibTrans" cxnId="{6F2E66C2-2B17-4DFA-BD14-1C43A7D94B40}">
      <dgm:prSet/>
      <dgm:spPr/>
      <dgm:t>
        <a:bodyPr/>
        <a:lstStyle/>
        <a:p>
          <a:endParaRPr lang="hr-HR"/>
        </a:p>
      </dgm:t>
    </dgm:pt>
    <dgm:pt modelId="{085018B7-0918-479E-9B85-B2CAEF07FD18}">
      <dgm:prSet phldrT="[Tekst]" phldr="1"/>
      <dgm:spPr/>
      <dgm:t>
        <a:bodyPr/>
        <a:lstStyle/>
        <a:p>
          <a:endParaRPr lang="hr-HR"/>
        </a:p>
      </dgm:t>
    </dgm:pt>
    <dgm:pt modelId="{3D162C9C-3CE2-42F1-93C7-E418A9705316}" type="parTrans" cxnId="{1C6A4EFF-00A4-4FFA-B2ED-B95C0125A15E}">
      <dgm:prSet/>
      <dgm:spPr/>
      <dgm:t>
        <a:bodyPr/>
        <a:lstStyle/>
        <a:p>
          <a:endParaRPr lang="hr-HR"/>
        </a:p>
      </dgm:t>
    </dgm:pt>
    <dgm:pt modelId="{225FBB57-EAD0-4472-8569-FA6EDDA9D385}" type="sibTrans" cxnId="{1C6A4EFF-00A4-4FFA-B2ED-B95C0125A15E}">
      <dgm:prSet/>
      <dgm:spPr/>
      <dgm:t>
        <a:bodyPr/>
        <a:lstStyle/>
        <a:p>
          <a:endParaRPr lang="hr-HR"/>
        </a:p>
      </dgm:t>
    </dgm:pt>
    <dgm:pt modelId="{B988716C-3895-4E5A-ABCD-90D6C1423F4E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hr-HR" sz="2400" dirty="0"/>
            <a:t>Potpunu kontrolu nad svojim ponašanjem imamo ako korištenje interneta ima jasan cilj i možemo ga napustiti u svakom trenutku. </a:t>
          </a:r>
        </a:p>
        <a:p>
          <a:pPr marL="114300" lvl="1" indent="0" defTabSz="622300">
            <a:spcBef>
              <a:spcPct val="0"/>
            </a:spcBef>
            <a:spcAft>
              <a:spcPct val="15000"/>
            </a:spcAft>
          </a:pPr>
          <a:endParaRPr lang="hr-HR" sz="2000" dirty="0"/>
        </a:p>
      </dgm:t>
    </dgm:pt>
    <dgm:pt modelId="{B89C5837-CE0E-4156-9B00-89AE989ED04C}" type="parTrans" cxnId="{F7491417-42D7-491D-9099-BE31D5383C22}">
      <dgm:prSet/>
      <dgm:spPr/>
      <dgm:t>
        <a:bodyPr/>
        <a:lstStyle/>
        <a:p>
          <a:endParaRPr lang="hr-HR"/>
        </a:p>
      </dgm:t>
    </dgm:pt>
    <dgm:pt modelId="{DF29A54B-9BA5-4B72-99D0-BC8E2EEEEAC9}" type="sibTrans" cxnId="{F7491417-42D7-491D-9099-BE31D5383C22}">
      <dgm:prSet/>
      <dgm:spPr/>
      <dgm:t>
        <a:bodyPr/>
        <a:lstStyle/>
        <a:p>
          <a:endParaRPr lang="hr-HR"/>
        </a:p>
      </dgm:t>
    </dgm:pt>
    <dgm:pt modelId="{5E5E4D1C-0762-4CE8-A13E-92212C599E9D}">
      <dgm:prSet phldrT="[Tekst]" custT="1"/>
      <dgm:spPr/>
      <dgm:t>
        <a:bodyPr/>
        <a:lstStyle/>
        <a:p>
          <a:pPr marL="57150" lvl="1" indent="0" defTabSz="488950">
            <a:spcBef>
              <a:spcPct val="0"/>
            </a:spcBef>
            <a:spcAft>
              <a:spcPct val="15000"/>
            </a:spcAft>
            <a:buNone/>
          </a:pPr>
          <a:endParaRPr lang="hr-HR" sz="2400" dirty="0"/>
        </a:p>
      </dgm:t>
    </dgm:pt>
    <dgm:pt modelId="{94D7B5F5-5516-45F7-A33D-B5AC9461604D}" type="parTrans" cxnId="{2A8B7C8D-C3BB-484E-A342-5139A2558A82}">
      <dgm:prSet/>
      <dgm:spPr/>
      <dgm:t>
        <a:bodyPr/>
        <a:lstStyle/>
        <a:p>
          <a:endParaRPr lang="hr-HR"/>
        </a:p>
      </dgm:t>
    </dgm:pt>
    <dgm:pt modelId="{DA1070DA-274E-44CE-99E0-66F55BF7FBE0}" type="sibTrans" cxnId="{2A8B7C8D-C3BB-484E-A342-5139A2558A82}">
      <dgm:prSet/>
      <dgm:spPr/>
      <dgm:t>
        <a:bodyPr/>
        <a:lstStyle/>
        <a:p>
          <a:endParaRPr lang="hr-HR"/>
        </a:p>
      </dgm:t>
    </dgm:pt>
    <dgm:pt modelId="{33B24DEA-D764-45A3-8435-753B8280E99E}">
      <dgm:prSet phldrT="[Tekst]" custT="1"/>
      <dgm:spPr/>
      <dgm:t>
        <a:bodyPr/>
        <a:lstStyle/>
        <a:p>
          <a:pPr marL="114300" lvl="1" indent="0" defTabSz="622300">
            <a:spcBef>
              <a:spcPct val="0"/>
            </a:spcBef>
            <a:spcAft>
              <a:spcPct val="15000"/>
            </a:spcAft>
          </a:pPr>
          <a:endParaRPr lang="hr-HR" sz="2000" dirty="0"/>
        </a:p>
      </dgm:t>
    </dgm:pt>
    <dgm:pt modelId="{CE9B5837-CAFA-4C4A-BD5C-F072B09B71D0}" type="parTrans" cxnId="{572F77F1-7F0C-46E4-80E9-35903DB37FC8}">
      <dgm:prSet/>
      <dgm:spPr/>
      <dgm:t>
        <a:bodyPr/>
        <a:lstStyle/>
        <a:p>
          <a:endParaRPr lang="hr-HR"/>
        </a:p>
      </dgm:t>
    </dgm:pt>
    <dgm:pt modelId="{06CAC336-C704-48F7-BA5D-F3B80C974A63}" type="sibTrans" cxnId="{572F77F1-7F0C-46E4-80E9-35903DB37FC8}">
      <dgm:prSet/>
      <dgm:spPr/>
      <dgm:t>
        <a:bodyPr/>
        <a:lstStyle/>
        <a:p>
          <a:endParaRPr lang="hr-HR"/>
        </a:p>
      </dgm:t>
    </dgm:pt>
    <dgm:pt modelId="{EE2902BE-A9EF-44B3-BEB5-864F30AD103B}" type="pres">
      <dgm:prSet presAssocID="{BE0BAF72-15C7-41E9-8AAB-EA506A2009C0}" presName="linearFlow" presStyleCnt="0">
        <dgm:presLayoutVars>
          <dgm:dir/>
          <dgm:animLvl val="lvl"/>
          <dgm:resizeHandles val="exact"/>
        </dgm:presLayoutVars>
      </dgm:prSet>
      <dgm:spPr/>
    </dgm:pt>
    <dgm:pt modelId="{03DA5504-575D-4939-B65C-1D96D6719446}" type="pres">
      <dgm:prSet presAssocID="{C9770019-A617-4873-B579-DFB8B4B3FEF8}" presName="composite" presStyleCnt="0"/>
      <dgm:spPr/>
    </dgm:pt>
    <dgm:pt modelId="{B8E8460C-8C09-4114-863E-3FA152DDD8CE}" type="pres">
      <dgm:prSet presAssocID="{C9770019-A617-4873-B579-DFB8B4B3FEF8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95B3DED-8BB7-46B7-850E-63BB708B3C0D}" type="pres">
      <dgm:prSet presAssocID="{C9770019-A617-4873-B579-DFB8B4B3FEF8}" presName="descendantText" presStyleLbl="alignAcc1" presStyleIdx="0" presStyleCnt="2">
        <dgm:presLayoutVars>
          <dgm:bulletEnabled val="1"/>
        </dgm:presLayoutVars>
      </dgm:prSet>
      <dgm:spPr/>
    </dgm:pt>
    <dgm:pt modelId="{BC7F8099-0BD6-49F4-81D5-2DAFC3AECF80}" type="pres">
      <dgm:prSet presAssocID="{BED1DFD7-1D2C-458C-A844-E2FDB33600F6}" presName="sp" presStyleCnt="0"/>
      <dgm:spPr/>
    </dgm:pt>
    <dgm:pt modelId="{2D85592D-6908-4C10-99E6-C366F07AE265}" type="pres">
      <dgm:prSet presAssocID="{085018B7-0918-479E-9B85-B2CAEF07FD18}" presName="composite" presStyleCnt="0"/>
      <dgm:spPr/>
    </dgm:pt>
    <dgm:pt modelId="{724CF29B-DB12-4891-AACC-C0F5C2610B50}" type="pres">
      <dgm:prSet presAssocID="{085018B7-0918-479E-9B85-B2CAEF07FD18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FC9E9C8B-91C1-4E08-84A1-27C6144A8867}" type="pres">
      <dgm:prSet presAssocID="{085018B7-0918-479E-9B85-B2CAEF07FD18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2D8CC101-A6D8-4178-9E8A-EC66EE0E3458}" type="presOf" srcId="{BE0BAF72-15C7-41E9-8AAB-EA506A2009C0}" destId="{EE2902BE-A9EF-44B3-BEB5-864F30AD103B}" srcOrd="0" destOrd="0" presId="urn:microsoft.com/office/officeart/2005/8/layout/chevron2"/>
    <dgm:cxn modelId="{F7491417-42D7-491D-9099-BE31D5383C22}" srcId="{085018B7-0918-479E-9B85-B2CAEF07FD18}" destId="{B988716C-3895-4E5A-ABCD-90D6C1423F4E}" srcOrd="1" destOrd="0" parTransId="{B89C5837-CE0E-4156-9B00-89AE989ED04C}" sibTransId="{DF29A54B-9BA5-4B72-99D0-BC8E2EEEEAC9}"/>
    <dgm:cxn modelId="{9355424D-32F5-438F-8F71-7F2FCB078FAB}" type="presOf" srcId="{52A375D2-C403-4606-97CD-5492C7908621}" destId="{E95B3DED-8BB7-46B7-850E-63BB708B3C0D}" srcOrd="0" destOrd="2" presId="urn:microsoft.com/office/officeart/2005/8/layout/chevron2"/>
    <dgm:cxn modelId="{E8C6EA4F-6641-4681-B826-B52DAA6BB32F}" type="presOf" srcId="{B988716C-3895-4E5A-ABCD-90D6C1423F4E}" destId="{FC9E9C8B-91C1-4E08-84A1-27C6144A8867}" srcOrd="0" destOrd="1" presId="urn:microsoft.com/office/officeart/2005/8/layout/chevron2"/>
    <dgm:cxn modelId="{7AECAE50-3348-4C23-A7EA-69D480D3DFB6}" type="presOf" srcId="{C9770019-A617-4873-B579-DFB8B4B3FEF8}" destId="{B8E8460C-8C09-4114-863E-3FA152DDD8CE}" srcOrd="0" destOrd="0" presId="urn:microsoft.com/office/officeart/2005/8/layout/chevron2"/>
    <dgm:cxn modelId="{E4665C81-F8BE-46AA-A257-5C5D8D53A12A}" type="presOf" srcId="{5E5E4D1C-0762-4CE8-A13E-92212C599E9D}" destId="{E95B3DED-8BB7-46B7-850E-63BB708B3C0D}" srcOrd="0" destOrd="0" presId="urn:microsoft.com/office/officeart/2005/8/layout/chevron2"/>
    <dgm:cxn modelId="{2A8B7C8D-C3BB-484E-A342-5139A2558A82}" srcId="{C9770019-A617-4873-B579-DFB8B4B3FEF8}" destId="{5E5E4D1C-0762-4CE8-A13E-92212C599E9D}" srcOrd="0" destOrd="0" parTransId="{94D7B5F5-5516-45F7-A33D-B5AC9461604D}" sibTransId="{DA1070DA-274E-44CE-99E0-66F55BF7FBE0}"/>
    <dgm:cxn modelId="{52EDBA98-BC52-4169-923E-753D707EC8E1}" type="presOf" srcId="{33B24DEA-D764-45A3-8435-753B8280E99E}" destId="{FC9E9C8B-91C1-4E08-84A1-27C6144A8867}" srcOrd="0" destOrd="0" presId="urn:microsoft.com/office/officeart/2005/8/layout/chevron2"/>
    <dgm:cxn modelId="{CE8BB7AE-806A-44FA-9730-369A06560B03}" srcId="{C9770019-A617-4873-B579-DFB8B4B3FEF8}" destId="{0D2645D1-7459-450C-991D-58DC01083367}" srcOrd="1" destOrd="0" parTransId="{41D86CD6-4263-4094-BDD0-21C71D1C192F}" sibTransId="{EA31CEC7-8758-4708-A9F3-9AC74A60F709}"/>
    <dgm:cxn modelId="{717FD4B6-4B0F-49C0-AB17-1E6CCD2D7B29}" type="presOf" srcId="{085018B7-0918-479E-9B85-B2CAEF07FD18}" destId="{724CF29B-DB12-4891-AACC-C0F5C2610B50}" srcOrd="0" destOrd="0" presId="urn:microsoft.com/office/officeart/2005/8/layout/chevron2"/>
    <dgm:cxn modelId="{CAF02DB9-C952-46B2-9448-0FBEA325173C}" type="presOf" srcId="{0D2645D1-7459-450C-991D-58DC01083367}" destId="{E95B3DED-8BB7-46B7-850E-63BB708B3C0D}" srcOrd="0" destOrd="1" presId="urn:microsoft.com/office/officeart/2005/8/layout/chevron2"/>
    <dgm:cxn modelId="{6F2E66C2-2B17-4DFA-BD14-1C43A7D94B40}" srcId="{C9770019-A617-4873-B579-DFB8B4B3FEF8}" destId="{52A375D2-C403-4606-97CD-5492C7908621}" srcOrd="2" destOrd="0" parTransId="{9712257D-A991-4B4C-B68D-7F957ECDF34B}" sibTransId="{54BFC691-D037-4FD6-A74B-D30403E60A65}"/>
    <dgm:cxn modelId="{0983C0D6-3E41-493F-9CF2-2FFF139B6BC4}" srcId="{BE0BAF72-15C7-41E9-8AAB-EA506A2009C0}" destId="{C9770019-A617-4873-B579-DFB8B4B3FEF8}" srcOrd="0" destOrd="0" parTransId="{EB95BECE-B3EA-4525-87BC-EAEBAB4F8744}" sibTransId="{BED1DFD7-1D2C-458C-A844-E2FDB33600F6}"/>
    <dgm:cxn modelId="{572F77F1-7F0C-46E4-80E9-35903DB37FC8}" srcId="{085018B7-0918-479E-9B85-B2CAEF07FD18}" destId="{33B24DEA-D764-45A3-8435-753B8280E99E}" srcOrd="0" destOrd="0" parTransId="{CE9B5837-CAFA-4C4A-BD5C-F072B09B71D0}" sibTransId="{06CAC336-C704-48F7-BA5D-F3B80C974A63}"/>
    <dgm:cxn modelId="{1C6A4EFF-00A4-4FFA-B2ED-B95C0125A15E}" srcId="{BE0BAF72-15C7-41E9-8AAB-EA506A2009C0}" destId="{085018B7-0918-479E-9B85-B2CAEF07FD18}" srcOrd="1" destOrd="0" parTransId="{3D162C9C-3CE2-42F1-93C7-E418A9705316}" sibTransId="{225FBB57-EAD0-4472-8569-FA6EDDA9D385}"/>
    <dgm:cxn modelId="{82453334-09F5-4AA8-9853-136F5D4F0BB0}" type="presParOf" srcId="{EE2902BE-A9EF-44B3-BEB5-864F30AD103B}" destId="{03DA5504-575D-4939-B65C-1D96D6719446}" srcOrd="0" destOrd="0" presId="urn:microsoft.com/office/officeart/2005/8/layout/chevron2"/>
    <dgm:cxn modelId="{021CDE35-19AA-4D86-80F0-1946E2DBACE7}" type="presParOf" srcId="{03DA5504-575D-4939-B65C-1D96D6719446}" destId="{B8E8460C-8C09-4114-863E-3FA152DDD8CE}" srcOrd="0" destOrd="0" presId="urn:microsoft.com/office/officeart/2005/8/layout/chevron2"/>
    <dgm:cxn modelId="{3E48A925-BCD6-4C53-94C8-B38068B66D6C}" type="presParOf" srcId="{03DA5504-575D-4939-B65C-1D96D6719446}" destId="{E95B3DED-8BB7-46B7-850E-63BB708B3C0D}" srcOrd="1" destOrd="0" presId="urn:microsoft.com/office/officeart/2005/8/layout/chevron2"/>
    <dgm:cxn modelId="{EDA69DFF-9C7F-4330-8964-FC03E2AEA1AB}" type="presParOf" srcId="{EE2902BE-A9EF-44B3-BEB5-864F30AD103B}" destId="{BC7F8099-0BD6-49F4-81D5-2DAFC3AECF80}" srcOrd="1" destOrd="0" presId="urn:microsoft.com/office/officeart/2005/8/layout/chevron2"/>
    <dgm:cxn modelId="{DD1E151E-8568-4F78-BB3D-438F25B95ED1}" type="presParOf" srcId="{EE2902BE-A9EF-44B3-BEB5-864F30AD103B}" destId="{2D85592D-6908-4C10-99E6-C366F07AE265}" srcOrd="2" destOrd="0" presId="urn:microsoft.com/office/officeart/2005/8/layout/chevron2"/>
    <dgm:cxn modelId="{FFC7B0E0-3A95-4FA4-8041-8CFEED82ACFE}" type="presParOf" srcId="{2D85592D-6908-4C10-99E6-C366F07AE265}" destId="{724CF29B-DB12-4891-AACC-C0F5C2610B50}" srcOrd="0" destOrd="0" presId="urn:microsoft.com/office/officeart/2005/8/layout/chevron2"/>
    <dgm:cxn modelId="{F65443E7-0172-4A3C-AAD8-00CAF19244D7}" type="presParOf" srcId="{2D85592D-6908-4C10-99E6-C366F07AE265}" destId="{FC9E9C8B-91C1-4E08-84A1-27C6144A88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50CC4-65C4-4CE8-A8C3-CE35299AB024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75388C7-E9F3-45D1-A641-92B9DF4D5863}">
      <dgm:prSet/>
      <dgm:spPr/>
      <dgm:t>
        <a:bodyPr/>
        <a:lstStyle/>
        <a:p>
          <a:r>
            <a:rPr lang="hr-HR" dirty="0"/>
            <a:t>ovisnost o društvenim mrežama</a:t>
          </a:r>
        </a:p>
      </dgm:t>
    </dgm:pt>
    <dgm:pt modelId="{608E5913-02DC-4E2B-BFFF-554EA86CFBFE}" type="parTrans" cxnId="{9203B5EB-4196-41F5-A66E-43BE2560801D}">
      <dgm:prSet/>
      <dgm:spPr/>
      <dgm:t>
        <a:bodyPr/>
        <a:lstStyle/>
        <a:p>
          <a:endParaRPr lang="hr-HR"/>
        </a:p>
      </dgm:t>
    </dgm:pt>
    <dgm:pt modelId="{02A5AAAB-F634-4DC5-95A9-E97D3AFE14F3}" type="sibTrans" cxnId="{9203B5EB-4196-41F5-A66E-43BE2560801D}">
      <dgm:prSet/>
      <dgm:spPr/>
      <dgm:t>
        <a:bodyPr/>
        <a:lstStyle/>
        <a:p>
          <a:endParaRPr lang="hr-HR"/>
        </a:p>
      </dgm:t>
    </dgm:pt>
    <dgm:pt modelId="{B33F2555-E631-47EE-8296-4BA2C898BCB9}">
      <dgm:prSet custT="1"/>
      <dgm:spPr/>
      <dgm:t>
        <a:bodyPr/>
        <a:lstStyle/>
        <a:p>
          <a:r>
            <a:rPr lang="hr-HR" sz="2600" dirty="0"/>
            <a:t>ovisnost o online igrama</a:t>
          </a:r>
        </a:p>
      </dgm:t>
    </dgm:pt>
    <dgm:pt modelId="{A67E4DAD-A65C-4A1C-96A0-58C790028D71}" type="parTrans" cxnId="{586DE4BB-5D57-4FD9-ADB5-6088B769EFCD}">
      <dgm:prSet/>
      <dgm:spPr/>
      <dgm:t>
        <a:bodyPr/>
        <a:lstStyle/>
        <a:p>
          <a:endParaRPr lang="hr-HR"/>
        </a:p>
      </dgm:t>
    </dgm:pt>
    <dgm:pt modelId="{40DB5D40-1D96-4517-B44D-BF1557E092A9}" type="sibTrans" cxnId="{586DE4BB-5D57-4FD9-ADB5-6088B769EFCD}">
      <dgm:prSet/>
      <dgm:spPr/>
      <dgm:t>
        <a:bodyPr/>
        <a:lstStyle/>
        <a:p>
          <a:endParaRPr lang="hr-HR"/>
        </a:p>
      </dgm:t>
    </dgm:pt>
    <dgm:pt modelId="{F1BC0EC2-4007-48F0-AC92-1F91915E61E6}">
      <dgm:prSet/>
      <dgm:spPr/>
      <dgm:t>
        <a:bodyPr/>
        <a:lstStyle/>
        <a:p>
          <a:r>
            <a:rPr lang="hr-BA" dirty="0"/>
            <a:t>ovisnost o </a:t>
          </a:r>
          <a:r>
            <a:rPr lang="hr-HR" dirty="0"/>
            <a:t>pretraživanju i pregledavanju pornografskih materijala</a:t>
          </a:r>
          <a:r>
            <a:rPr lang="hr-BA" dirty="0"/>
            <a:t> </a:t>
          </a:r>
          <a:endParaRPr lang="hr-HR" dirty="0"/>
        </a:p>
      </dgm:t>
    </dgm:pt>
    <dgm:pt modelId="{FAFB7AFE-7AE0-446E-86AD-F23AA8BB1B7E}" type="parTrans" cxnId="{9BB6BBF6-7A5B-40C5-A69D-F780B442ADBC}">
      <dgm:prSet/>
      <dgm:spPr/>
      <dgm:t>
        <a:bodyPr/>
        <a:lstStyle/>
        <a:p>
          <a:endParaRPr lang="hr-HR"/>
        </a:p>
      </dgm:t>
    </dgm:pt>
    <dgm:pt modelId="{3ACFD9D5-D518-4041-9B95-D184F3E7F97B}" type="sibTrans" cxnId="{9BB6BBF6-7A5B-40C5-A69D-F780B442ADBC}">
      <dgm:prSet/>
      <dgm:spPr/>
      <dgm:t>
        <a:bodyPr/>
        <a:lstStyle/>
        <a:p>
          <a:endParaRPr lang="hr-HR"/>
        </a:p>
      </dgm:t>
    </dgm:pt>
    <dgm:pt modelId="{8ED63D54-1B64-4D72-8B20-07C95CD8CBEE}">
      <dgm:prSet/>
      <dgm:spPr/>
      <dgm:t>
        <a:bodyPr/>
        <a:lstStyle/>
        <a:p>
          <a:r>
            <a:rPr lang="pl-PL" dirty="0"/>
            <a:t>ovisnost o kupnji putem interneta</a:t>
          </a:r>
          <a:endParaRPr lang="hr-HR" dirty="0"/>
        </a:p>
      </dgm:t>
    </dgm:pt>
    <dgm:pt modelId="{130E6EE4-8E21-46AE-A479-1D29E862B9FC}" type="parTrans" cxnId="{424FC486-3848-4FF7-AE62-3B2D1885422A}">
      <dgm:prSet/>
      <dgm:spPr/>
      <dgm:t>
        <a:bodyPr/>
        <a:lstStyle/>
        <a:p>
          <a:endParaRPr lang="hr-HR"/>
        </a:p>
      </dgm:t>
    </dgm:pt>
    <dgm:pt modelId="{20267899-4217-4331-89AC-55BA646F0E0E}" type="sibTrans" cxnId="{424FC486-3848-4FF7-AE62-3B2D1885422A}">
      <dgm:prSet/>
      <dgm:spPr/>
      <dgm:t>
        <a:bodyPr/>
        <a:lstStyle/>
        <a:p>
          <a:endParaRPr lang="hr-HR"/>
        </a:p>
      </dgm:t>
    </dgm:pt>
    <dgm:pt modelId="{424E175F-D8AC-487A-9F74-29A4635F7552}">
      <dgm:prSet/>
      <dgm:spPr/>
      <dgm:t>
        <a:bodyPr/>
        <a:lstStyle/>
        <a:p>
          <a:r>
            <a:rPr lang="pl-PL" dirty="0"/>
            <a:t>ovisnost o stalnoj potrazi za  novim informacijama</a:t>
          </a:r>
          <a:endParaRPr lang="hr-HR" dirty="0"/>
        </a:p>
      </dgm:t>
    </dgm:pt>
    <dgm:pt modelId="{67C5ECB5-624B-4EF7-B169-C8E600E063DE}" type="parTrans" cxnId="{CD4B4956-BFFD-4AE8-84A1-0112C375E8D3}">
      <dgm:prSet/>
      <dgm:spPr/>
      <dgm:t>
        <a:bodyPr/>
        <a:lstStyle/>
        <a:p>
          <a:endParaRPr lang="hr-HR"/>
        </a:p>
      </dgm:t>
    </dgm:pt>
    <dgm:pt modelId="{1B1D82BC-B879-4689-92E3-F399DAE2543E}" type="sibTrans" cxnId="{CD4B4956-BFFD-4AE8-84A1-0112C375E8D3}">
      <dgm:prSet/>
      <dgm:spPr/>
      <dgm:t>
        <a:bodyPr/>
        <a:lstStyle/>
        <a:p>
          <a:endParaRPr lang="hr-HR"/>
        </a:p>
      </dgm:t>
    </dgm:pt>
    <dgm:pt modelId="{5D8040BD-5F07-4E63-91D6-D6F9E308C59B}">
      <dgm:prSet/>
      <dgm:spPr/>
      <dgm:t>
        <a:bodyPr/>
        <a:lstStyle/>
        <a:p>
          <a:r>
            <a:rPr lang="hr-HR"/>
            <a:t>ovisnost o online kockanju </a:t>
          </a:r>
        </a:p>
      </dgm:t>
    </dgm:pt>
    <dgm:pt modelId="{99D75D89-568D-4263-A18A-0EDA90E5419F}" type="parTrans" cxnId="{40BFC4AA-8077-46DB-B87B-03FF3DE09215}">
      <dgm:prSet/>
      <dgm:spPr/>
      <dgm:t>
        <a:bodyPr/>
        <a:lstStyle/>
        <a:p>
          <a:endParaRPr lang="hr-HR"/>
        </a:p>
      </dgm:t>
    </dgm:pt>
    <dgm:pt modelId="{2119FB8C-C628-4854-A2CA-852E61B30D87}" type="sibTrans" cxnId="{40BFC4AA-8077-46DB-B87B-03FF3DE09215}">
      <dgm:prSet/>
      <dgm:spPr/>
      <dgm:t>
        <a:bodyPr/>
        <a:lstStyle/>
        <a:p>
          <a:endParaRPr lang="hr-HR"/>
        </a:p>
      </dgm:t>
    </dgm:pt>
    <dgm:pt modelId="{70CB33E2-8485-4148-AB77-0565F9C650B4}" type="pres">
      <dgm:prSet presAssocID="{8F250CC4-65C4-4CE8-A8C3-CE35299AB024}" presName="Name0" presStyleCnt="0">
        <dgm:presLayoutVars>
          <dgm:dir/>
          <dgm:resizeHandles val="exact"/>
        </dgm:presLayoutVars>
      </dgm:prSet>
      <dgm:spPr/>
    </dgm:pt>
    <dgm:pt modelId="{EC8CEF36-5A9F-4726-9BBC-45EF64B406B2}" type="pres">
      <dgm:prSet presAssocID="{B33F2555-E631-47EE-8296-4BA2C898BCB9}" presName="composite" presStyleCnt="0"/>
      <dgm:spPr/>
    </dgm:pt>
    <dgm:pt modelId="{82C32DB8-9374-4828-A93E-0F4ACD2B11C5}" type="pres">
      <dgm:prSet presAssocID="{B33F2555-E631-47EE-8296-4BA2C898BCB9}" presName="rect1" presStyleLbl="trAlignAcc1" presStyleIdx="0" presStyleCnt="6">
        <dgm:presLayoutVars>
          <dgm:bulletEnabled val="1"/>
        </dgm:presLayoutVars>
      </dgm:prSet>
      <dgm:spPr/>
    </dgm:pt>
    <dgm:pt modelId="{B6D64DF2-EFDD-446B-8800-048292D738F1}" type="pres">
      <dgm:prSet presAssocID="{B33F2555-E631-47EE-8296-4BA2C898BCB9}" presName="rect2" presStyleLbl="fgImgPlace1" presStyleIdx="0" presStyleCnt="6"/>
      <dgm:spPr/>
    </dgm:pt>
    <dgm:pt modelId="{B9BEF54B-DA9D-475A-B41F-807C3B88C9F1}" type="pres">
      <dgm:prSet presAssocID="{40DB5D40-1D96-4517-B44D-BF1557E092A9}" presName="sibTrans" presStyleCnt="0"/>
      <dgm:spPr/>
    </dgm:pt>
    <dgm:pt modelId="{2BB26DAC-FCCB-4D13-A357-617E012D2A62}" type="pres">
      <dgm:prSet presAssocID="{A75388C7-E9F3-45D1-A641-92B9DF4D5863}" presName="composite" presStyleCnt="0"/>
      <dgm:spPr/>
    </dgm:pt>
    <dgm:pt modelId="{6E8E4632-91DC-4654-B21F-C52735E183B9}" type="pres">
      <dgm:prSet presAssocID="{A75388C7-E9F3-45D1-A641-92B9DF4D5863}" presName="rect1" presStyleLbl="trAlignAcc1" presStyleIdx="1" presStyleCnt="6">
        <dgm:presLayoutVars>
          <dgm:bulletEnabled val="1"/>
        </dgm:presLayoutVars>
      </dgm:prSet>
      <dgm:spPr/>
    </dgm:pt>
    <dgm:pt modelId="{1E83A142-1567-47C1-A877-F5C407D4E0DC}" type="pres">
      <dgm:prSet presAssocID="{A75388C7-E9F3-45D1-A641-92B9DF4D5863}" presName="rect2" presStyleLbl="fgImgPlace1" presStyleIdx="1" presStyleCnt="6"/>
      <dgm:spPr/>
    </dgm:pt>
    <dgm:pt modelId="{24A67BCB-8B07-49BA-98FA-D53658AA48B3}" type="pres">
      <dgm:prSet presAssocID="{02A5AAAB-F634-4DC5-95A9-E97D3AFE14F3}" presName="sibTrans" presStyleCnt="0"/>
      <dgm:spPr/>
    </dgm:pt>
    <dgm:pt modelId="{43031C5D-22B1-414E-B017-C554921A8299}" type="pres">
      <dgm:prSet presAssocID="{424E175F-D8AC-487A-9F74-29A4635F7552}" presName="composite" presStyleCnt="0"/>
      <dgm:spPr/>
    </dgm:pt>
    <dgm:pt modelId="{31CA7CD7-0D12-4392-9E3C-FA5825D02EC7}" type="pres">
      <dgm:prSet presAssocID="{424E175F-D8AC-487A-9F74-29A4635F7552}" presName="rect1" presStyleLbl="trAlignAcc1" presStyleIdx="2" presStyleCnt="6">
        <dgm:presLayoutVars>
          <dgm:bulletEnabled val="1"/>
        </dgm:presLayoutVars>
      </dgm:prSet>
      <dgm:spPr/>
    </dgm:pt>
    <dgm:pt modelId="{DB9BDC41-C0CA-40B7-8075-9E0270928D9F}" type="pres">
      <dgm:prSet presAssocID="{424E175F-D8AC-487A-9F74-29A4635F7552}" presName="rect2" presStyleLbl="fgImgPlace1" presStyleIdx="2" presStyleCnt="6"/>
      <dgm:spPr/>
    </dgm:pt>
    <dgm:pt modelId="{F267E493-5125-4EE3-9E89-7892A52D19ED}" type="pres">
      <dgm:prSet presAssocID="{1B1D82BC-B879-4689-92E3-F399DAE2543E}" presName="sibTrans" presStyleCnt="0"/>
      <dgm:spPr/>
    </dgm:pt>
    <dgm:pt modelId="{A32B9FD9-0D81-45C5-81A9-9BD5F8B95C7C}" type="pres">
      <dgm:prSet presAssocID="{8ED63D54-1B64-4D72-8B20-07C95CD8CBEE}" presName="composite" presStyleCnt="0"/>
      <dgm:spPr/>
    </dgm:pt>
    <dgm:pt modelId="{EDA12FDA-72C3-4775-BC9D-D4DE0C3F3B01}" type="pres">
      <dgm:prSet presAssocID="{8ED63D54-1B64-4D72-8B20-07C95CD8CBEE}" presName="rect1" presStyleLbl="trAlignAcc1" presStyleIdx="3" presStyleCnt="6">
        <dgm:presLayoutVars>
          <dgm:bulletEnabled val="1"/>
        </dgm:presLayoutVars>
      </dgm:prSet>
      <dgm:spPr/>
    </dgm:pt>
    <dgm:pt modelId="{ABD11607-F2B8-48F2-B0A7-5A1F9AE52621}" type="pres">
      <dgm:prSet presAssocID="{8ED63D54-1B64-4D72-8B20-07C95CD8CBEE}" presName="rect2" presStyleLbl="fgImgPlace1" presStyleIdx="3" presStyleCnt="6"/>
      <dgm:spPr/>
    </dgm:pt>
    <dgm:pt modelId="{4414B67F-579E-4061-9298-65F7691122BE}" type="pres">
      <dgm:prSet presAssocID="{20267899-4217-4331-89AC-55BA646F0E0E}" presName="sibTrans" presStyleCnt="0"/>
      <dgm:spPr/>
    </dgm:pt>
    <dgm:pt modelId="{C5C43AA6-5B65-4113-A8DC-9DE62A235436}" type="pres">
      <dgm:prSet presAssocID="{5D8040BD-5F07-4E63-91D6-D6F9E308C59B}" presName="composite" presStyleCnt="0"/>
      <dgm:spPr/>
    </dgm:pt>
    <dgm:pt modelId="{F90328BA-905A-4FE3-A8D1-F869D9873604}" type="pres">
      <dgm:prSet presAssocID="{5D8040BD-5F07-4E63-91D6-D6F9E308C59B}" presName="rect1" presStyleLbl="trAlignAcc1" presStyleIdx="4" presStyleCnt="6">
        <dgm:presLayoutVars>
          <dgm:bulletEnabled val="1"/>
        </dgm:presLayoutVars>
      </dgm:prSet>
      <dgm:spPr/>
    </dgm:pt>
    <dgm:pt modelId="{173739DD-D9E3-4509-902F-4C838BC42357}" type="pres">
      <dgm:prSet presAssocID="{5D8040BD-5F07-4E63-91D6-D6F9E308C59B}" presName="rect2" presStyleLbl="fgImgPlace1" presStyleIdx="4" presStyleCnt="6"/>
      <dgm:spPr/>
    </dgm:pt>
    <dgm:pt modelId="{C45C63CE-D040-4A89-A924-3BADBD950C22}" type="pres">
      <dgm:prSet presAssocID="{2119FB8C-C628-4854-A2CA-852E61B30D87}" presName="sibTrans" presStyleCnt="0"/>
      <dgm:spPr/>
    </dgm:pt>
    <dgm:pt modelId="{586324D4-F06A-4B80-B69A-B2EE9A3166F0}" type="pres">
      <dgm:prSet presAssocID="{F1BC0EC2-4007-48F0-AC92-1F91915E61E6}" presName="composite" presStyleCnt="0"/>
      <dgm:spPr/>
    </dgm:pt>
    <dgm:pt modelId="{4A2E900F-4520-436A-B195-4398BEFDDA7B}" type="pres">
      <dgm:prSet presAssocID="{F1BC0EC2-4007-48F0-AC92-1F91915E61E6}" presName="rect1" presStyleLbl="trAlignAcc1" presStyleIdx="5" presStyleCnt="6">
        <dgm:presLayoutVars>
          <dgm:bulletEnabled val="1"/>
        </dgm:presLayoutVars>
      </dgm:prSet>
      <dgm:spPr/>
    </dgm:pt>
    <dgm:pt modelId="{D5320364-3DCA-4F05-A261-D508BCFEB0FE}" type="pres">
      <dgm:prSet presAssocID="{F1BC0EC2-4007-48F0-AC92-1F91915E61E6}" presName="rect2" presStyleLbl="fgImgPlace1" presStyleIdx="5" presStyleCnt="6"/>
      <dgm:spPr/>
    </dgm:pt>
  </dgm:ptLst>
  <dgm:cxnLst>
    <dgm:cxn modelId="{24F9E81A-2B29-4374-9B7C-80C9280DC80D}" type="presOf" srcId="{424E175F-D8AC-487A-9F74-29A4635F7552}" destId="{31CA7CD7-0D12-4392-9E3C-FA5825D02EC7}" srcOrd="0" destOrd="0" presId="urn:microsoft.com/office/officeart/2008/layout/PictureStrips"/>
    <dgm:cxn modelId="{1F86374C-AFB7-4A69-BC5F-FA44FD5898A2}" type="presOf" srcId="{8F250CC4-65C4-4CE8-A8C3-CE35299AB024}" destId="{70CB33E2-8485-4148-AB77-0565F9C650B4}" srcOrd="0" destOrd="0" presId="urn:microsoft.com/office/officeart/2008/layout/PictureStrips"/>
    <dgm:cxn modelId="{CD4B4956-BFFD-4AE8-84A1-0112C375E8D3}" srcId="{8F250CC4-65C4-4CE8-A8C3-CE35299AB024}" destId="{424E175F-D8AC-487A-9F74-29A4635F7552}" srcOrd="2" destOrd="0" parTransId="{67C5ECB5-624B-4EF7-B169-C8E600E063DE}" sibTransId="{1B1D82BC-B879-4689-92E3-F399DAE2543E}"/>
    <dgm:cxn modelId="{9C54F47C-6378-475C-AB9E-D5AEAF9D2974}" type="presOf" srcId="{B33F2555-E631-47EE-8296-4BA2C898BCB9}" destId="{82C32DB8-9374-4828-A93E-0F4ACD2B11C5}" srcOrd="0" destOrd="0" presId="urn:microsoft.com/office/officeart/2008/layout/PictureStrips"/>
    <dgm:cxn modelId="{424FC486-3848-4FF7-AE62-3B2D1885422A}" srcId="{8F250CC4-65C4-4CE8-A8C3-CE35299AB024}" destId="{8ED63D54-1B64-4D72-8B20-07C95CD8CBEE}" srcOrd="3" destOrd="0" parTransId="{130E6EE4-8E21-46AE-A479-1D29E862B9FC}" sibTransId="{20267899-4217-4331-89AC-55BA646F0E0E}"/>
    <dgm:cxn modelId="{34128B9B-772F-4574-80F6-A73D006DCB81}" type="presOf" srcId="{8ED63D54-1B64-4D72-8B20-07C95CD8CBEE}" destId="{EDA12FDA-72C3-4775-BC9D-D4DE0C3F3B01}" srcOrd="0" destOrd="0" presId="urn:microsoft.com/office/officeart/2008/layout/PictureStrips"/>
    <dgm:cxn modelId="{0BB026A9-9119-4BBE-B1CF-35D4B56D6283}" type="presOf" srcId="{F1BC0EC2-4007-48F0-AC92-1F91915E61E6}" destId="{4A2E900F-4520-436A-B195-4398BEFDDA7B}" srcOrd="0" destOrd="0" presId="urn:microsoft.com/office/officeart/2008/layout/PictureStrips"/>
    <dgm:cxn modelId="{40BFC4AA-8077-46DB-B87B-03FF3DE09215}" srcId="{8F250CC4-65C4-4CE8-A8C3-CE35299AB024}" destId="{5D8040BD-5F07-4E63-91D6-D6F9E308C59B}" srcOrd="4" destOrd="0" parTransId="{99D75D89-568D-4263-A18A-0EDA90E5419F}" sibTransId="{2119FB8C-C628-4854-A2CA-852E61B30D87}"/>
    <dgm:cxn modelId="{586DE4BB-5D57-4FD9-ADB5-6088B769EFCD}" srcId="{8F250CC4-65C4-4CE8-A8C3-CE35299AB024}" destId="{B33F2555-E631-47EE-8296-4BA2C898BCB9}" srcOrd="0" destOrd="0" parTransId="{A67E4DAD-A65C-4A1C-96A0-58C790028D71}" sibTransId="{40DB5D40-1D96-4517-B44D-BF1557E092A9}"/>
    <dgm:cxn modelId="{B0DAA8CA-B59E-46DB-A7E0-58DE152CEF96}" type="presOf" srcId="{A75388C7-E9F3-45D1-A641-92B9DF4D5863}" destId="{6E8E4632-91DC-4654-B21F-C52735E183B9}" srcOrd="0" destOrd="0" presId="urn:microsoft.com/office/officeart/2008/layout/PictureStrips"/>
    <dgm:cxn modelId="{83E415D0-9630-408D-8398-114EA101C591}" type="presOf" srcId="{5D8040BD-5F07-4E63-91D6-D6F9E308C59B}" destId="{F90328BA-905A-4FE3-A8D1-F869D9873604}" srcOrd="0" destOrd="0" presId="urn:microsoft.com/office/officeart/2008/layout/PictureStrips"/>
    <dgm:cxn modelId="{9203B5EB-4196-41F5-A66E-43BE2560801D}" srcId="{8F250CC4-65C4-4CE8-A8C3-CE35299AB024}" destId="{A75388C7-E9F3-45D1-A641-92B9DF4D5863}" srcOrd="1" destOrd="0" parTransId="{608E5913-02DC-4E2B-BFFF-554EA86CFBFE}" sibTransId="{02A5AAAB-F634-4DC5-95A9-E97D3AFE14F3}"/>
    <dgm:cxn modelId="{9BB6BBF6-7A5B-40C5-A69D-F780B442ADBC}" srcId="{8F250CC4-65C4-4CE8-A8C3-CE35299AB024}" destId="{F1BC0EC2-4007-48F0-AC92-1F91915E61E6}" srcOrd="5" destOrd="0" parTransId="{FAFB7AFE-7AE0-446E-86AD-F23AA8BB1B7E}" sibTransId="{3ACFD9D5-D518-4041-9B95-D184F3E7F97B}"/>
    <dgm:cxn modelId="{117D386B-8C3A-4216-BFBE-32DE8A5AB5CC}" type="presParOf" srcId="{70CB33E2-8485-4148-AB77-0565F9C650B4}" destId="{EC8CEF36-5A9F-4726-9BBC-45EF64B406B2}" srcOrd="0" destOrd="0" presId="urn:microsoft.com/office/officeart/2008/layout/PictureStrips"/>
    <dgm:cxn modelId="{AB243EFD-9A06-4454-8C6D-8D3A45BADC68}" type="presParOf" srcId="{EC8CEF36-5A9F-4726-9BBC-45EF64B406B2}" destId="{82C32DB8-9374-4828-A93E-0F4ACD2B11C5}" srcOrd="0" destOrd="0" presId="urn:microsoft.com/office/officeart/2008/layout/PictureStrips"/>
    <dgm:cxn modelId="{7177CAE7-D6C6-4FAA-9FCC-75198E07583C}" type="presParOf" srcId="{EC8CEF36-5A9F-4726-9BBC-45EF64B406B2}" destId="{B6D64DF2-EFDD-446B-8800-048292D738F1}" srcOrd="1" destOrd="0" presId="urn:microsoft.com/office/officeart/2008/layout/PictureStrips"/>
    <dgm:cxn modelId="{C7C359D1-DAAF-400A-A606-1569F2C99199}" type="presParOf" srcId="{70CB33E2-8485-4148-AB77-0565F9C650B4}" destId="{B9BEF54B-DA9D-475A-B41F-807C3B88C9F1}" srcOrd="1" destOrd="0" presId="urn:microsoft.com/office/officeart/2008/layout/PictureStrips"/>
    <dgm:cxn modelId="{9C358A67-F2F4-4DC1-9CFC-4098B9D45C78}" type="presParOf" srcId="{70CB33E2-8485-4148-AB77-0565F9C650B4}" destId="{2BB26DAC-FCCB-4D13-A357-617E012D2A62}" srcOrd="2" destOrd="0" presId="urn:microsoft.com/office/officeart/2008/layout/PictureStrips"/>
    <dgm:cxn modelId="{90EAA354-2C63-4565-83DF-0C5C1304972C}" type="presParOf" srcId="{2BB26DAC-FCCB-4D13-A357-617E012D2A62}" destId="{6E8E4632-91DC-4654-B21F-C52735E183B9}" srcOrd="0" destOrd="0" presId="urn:microsoft.com/office/officeart/2008/layout/PictureStrips"/>
    <dgm:cxn modelId="{5C6032CC-4B0D-4C6E-BFCC-4A51095934C0}" type="presParOf" srcId="{2BB26DAC-FCCB-4D13-A357-617E012D2A62}" destId="{1E83A142-1567-47C1-A877-F5C407D4E0DC}" srcOrd="1" destOrd="0" presId="urn:microsoft.com/office/officeart/2008/layout/PictureStrips"/>
    <dgm:cxn modelId="{E60793F6-52DC-4E8E-9C61-5B07916D6BAC}" type="presParOf" srcId="{70CB33E2-8485-4148-AB77-0565F9C650B4}" destId="{24A67BCB-8B07-49BA-98FA-D53658AA48B3}" srcOrd="3" destOrd="0" presId="urn:microsoft.com/office/officeart/2008/layout/PictureStrips"/>
    <dgm:cxn modelId="{A981C873-48A1-4F32-8358-F721DC79C02B}" type="presParOf" srcId="{70CB33E2-8485-4148-AB77-0565F9C650B4}" destId="{43031C5D-22B1-414E-B017-C554921A8299}" srcOrd="4" destOrd="0" presId="urn:microsoft.com/office/officeart/2008/layout/PictureStrips"/>
    <dgm:cxn modelId="{08C85D93-2240-47E0-A61A-643693E2CCA7}" type="presParOf" srcId="{43031C5D-22B1-414E-B017-C554921A8299}" destId="{31CA7CD7-0D12-4392-9E3C-FA5825D02EC7}" srcOrd="0" destOrd="0" presId="urn:microsoft.com/office/officeart/2008/layout/PictureStrips"/>
    <dgm:cxn modelId="{E324A179-F620-45F9-8AAD-825BBA1FD5CF}" type="presParOf" srcId="{43031C5D-22B1-414E-B017-C554921A8299}" destId="{DB9BDC41-C0CA-40B7-8075-9E0270928D9F}" srcOrd="1" destOrd="0" presId="urn:microsoft.com/office/officeart/2008/layout/PictureStrips"/>
    <dgm:cxn modelId="{97A2CCA9-D6AB-488A-861E-70A2A46B0C02}" type="presParOf" srcId="{70CB33E2-8485-4148-AB77-0565F9C650B4}" destId="{F267E493-5125-4EE3-9E89-7892A52D19ED}" srcOrd="5" destOrd="0" presId="urn:microsoft.com/office/officeart/2008/layout/PictureStrips"/>
    <dgm:cxn modelId="{30C157DC-0CA4-49F7-BC5E-68877B53929A}" type="presParOf" srcId="{70CB33E2-8485-4148-AB77-0565F9C650B4}" destId="{A32B9FD9-0D81-45C5-81A9-9BD5F8B95C7C}" srcOrd="6" destOrd="0" presId="urn:microsoft.com/office/officeart/2008/layout/PictureStrips"/>
    <dgm:cxn modelId="{7839BAD9-9842-4D3B-9886-8089B2E2DAD2}" type="presParOf" srcId="{A32B9FD9-0D81-45C5-81A9-9BD5F8B95C7C}" destId="{EDA12FDA-72C3-4775-BC9D-D4DE0C3F3B01}" srcOrd="0" destOrd="0" presId="urn:microsoft.com/office/officeart/2008/layout/PictureStrips"/>
    <dgm:cxn modelId="{6322A694-C39D-4C6D-A003-7C479A1EE936}" type="presParOf" srcId="{A32B9FD9-0D81-45C5-81A9-9BD5F8B95C7C}" destId="{ABD11607-F2B8-48F2-B0A7-5A1F9AE52621}" srcOrd="1" destOrd="0" presId="urn:microsoft.com/office/officeart/2008/layout/PictureStrips"/>
    <dgm:cxn modelId="{50D0A692-C027-4731-B35B-BE4959F782AA}" type="presParOf" srcId="{70CB33E2-8485-4148-AB77-0565F9C650B4}" destId="{4414B67F-579E-4061-9298-65F7691122BE}" srcOrd="7" destOrd="0" presId="urn:microsoft.com/office/officeart/2008/layout/PictureStrips"/>
    <dgm:cxn modelId="{4F45C2C2-4192-4F0A-BBD1-DF93356D1C11}" type="presParOf" srcId="{70CB33E2-8485-4148-AB77-0565F9C650B4}" destId="{C5C43AA6-5B65-4113-A8DC-9DE62A235436}" srcOrd="8" destOrd="0" presId="urn:microsoft.com/office/officeart/2008/layout/PictureStrips"/>
    <dgm:cxn modelId="{CBE68779-336E-49BF-A283-5AAD23B8D08F}" type="presParOf" srcId="{C5C43AA6-5B65-4113-A8DC-9DE62A235436}" destId="{F90328BA-905A-4FE3-A8D1-F869D9873604}" srcOrd="0" destOrd="0" presId="urn:microsoft.com/office/officeart/2008/layout/PictureStrips"/>
    <dgm:cxn modelId="{FC2A4A44-7E67-438B-8B6B-33A3F0B785E9}" type="presParOf" srcId="{C5C43AA6-5B65-4113-A8DC-9DE62A235436}" destId="{173739DD-D9E3-4509-902F-4C838BC42357}" srcOrd="1" destOrd="0" presId="urn:microsoft.com/office/officeart/2008/layout/PictureStrips"/>
    <dgm:cxn modelId="{A99D26CD-6870-4839-B447-1EB8CB6E402A}" type="presParOf" srcId="{70CB33E2-8485-4148-AB77-0565F9C650B4}" destId="{C45C63CE-D040-4A89-A924-3BADBD950C22}" srcOrd="9" destOrd="0" presId="urn:microsoft.com/office/officeart/2008/layout/PictureStrips"/>
    <dgm:cxn modelId="{5A20BC84-797A-4FD2-B32F-FFC335BEF2E1}" type="presParOf" srcId="{70CB33E2-8485-4148-AB77-0565F9C650B4}" destId="{586324D4-F06A-4B80-B69A-B2EE9A3166F0}" srcOrd="10" destOrd="0" presId="urn:microsoft.com/office/officeart/2008/layout/PictureStrips"/>
    <dgm:cxn modelId="{313F8F37-1845-4344-AC04-75717F3D6AE5}" type="presParOf" srcId="{586324D4-F06A-4B80-B69A-B2EE9A3166F0}" destId="{4A2E900F-4520-436A-B195-4398BEFDDA7B}" srcOrd="0" destOrd="0" presId="urn:microsoft.com/office/officeart/2008/layout/PictureStrips"/>
    <dgm:cxn modelId="{6652A1F6-FDD2-4253-9084-F65E254C55C7}" type="presParOf" srcId="{586324D4-F06A-4B80-B69A-B2EE9A3166F0}" destId="{D5320364-3DCA-4F05-A261-D508BCFEB0F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4F204B-7180-4DC1-BCC6-E29DC7DF0F2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40A1C1-F6B6-46B0-A8E7-269DAC3F5242}">
      <dgm:prSet/>
      <dgm:spPr/>
      <dgm:t>
        <a:bodyPr/>
        <a:lstStyle/>
        <a:p>
          <a:r>
            <a:rPr lang="hr-HR" dirty="0"/>
            <a:t>žudnja za priključivanjem na internet koju osoba ne može kontrolirati</a:t>
          </a:r>
          <a:endParaRPr lang="en-US" dirty="0"/>
        </a:p>
      </dgm:t>
    </dgm:pt>
    <dgm:pt modelId="{9DA664AD-40CB-49BE-ADBE-0BEAFE4AAC6F}" type="parTrans" cxnId="{B5A40F99-E74B-4F3D-BA59-1F17243BB4E1}">
      <dgm:prSet/>
      <dgm:spPr/>
      <dgm:t>
        <a:bodyPr/>
        <a:lstStyle/>
        <a:p>
          <a:endParaRPr lang="en-US"/>
        </a:p>
      </dgm:t>
    </dgm:pt>
    <dgm:pt modelId="{A020CA5B-4562-4E20-8290-CB10411653BE}" type="sibTrans" cxnId="{B5A40F99-E74B-4F3D-BA59-1F17243BB4E1}">
      <dgm:prSet/>
      <dgm:spPr/>
      <dgm:t>
        <a:bodyPr/>
        <a:lstStyle/>
        <a:p>
          <a:endParaRPr lang="en-US"/>
        </a:p>
      </dgm:t>
    </dgm:pt>
    <dgm:pt modelId="{1FF2948D-A461-4BE4-B826-B0F2B375A6A4}">
      <dgm:prSet/>
      <dgm:spPr/>
      <dgm:t>
        <a:bodyPr/>
        <a:lstStyle/>
        <a:p>
          <a:r>
            <a:rPr lang="hr-HR" dirty="0"/>
            <a:t>gubitak kontrole nad vremenom provedenim na internetu </a:t>
          </a:r>
          <a:endParaRPr lang="en-US" dirty="0"/>
        </a:p>
      </dgm:t>
    </dgm:pt>
    <dgm:pt modelId="{EBEA5A67-4431-44F1-A8AB-ABEDB572D0A2}" type="parTrans" cxnId="{6138A4FA-2DCA-4880-A8E0-69639119B33A}">
      <dgm:prSet/>
      <dgm:spPr/>
      <dgm:t>
        <a:bodyPr/>
        <a:lstStyle/>
        <a:p>
          <a:endParaRPr lang="en-US"/>
        </a:p>
      </dgm:t>
    </dgm:pt>
    <dgm:pt modelId="{56D0FB68-FF65-43C6-A7B8-C03A2C3E48AF}" type="sibTrans" cxnId="{6138A4FA-2DCA-4880-A8E0-69639119B33A}">
      <dgm:prSet/>
      <dgm:spPr/>
      <dgm:t>
        <a:bodyPr/>
        <a:lstStyle/>
        <a:p>
          <a:endParaRPr lang="en-US"/>
        </a:p>
      </dgm:t>
    </dgm:pt>
    <dgm:pt modelId="{E770ACBD-DBB0-4BB5-9FEE-44C4AAF92F26}">
      <dgm:prSet/>
      <dgm:spPr/>
      <dgm:t>
        <a:bodyPr/>
        <a:lstStyle/>
        <a:p>
          <a:r>
            <a:rPr lang="hr-HR" dirty="0"/>
            <a:t>tjeskoba, napetost i razdražljivost kao posljedica nemogućnosti pristupa internetu</a:t>
          </a:r>
          <a:endParaRPr lang="en-US" dirty="0"/>
        </a:p>
      </dgm:t>
    </dgm:pt>
    <dgm:pt modelId="{CC70B645-98F4-4E66-8566-6F8A5E82BDA5}" type="parTrans" cxnId="{A6CFD31F-506C-48BC-8C6B-60F9DA4CC15C}">
      <dgm:prSet/>
      <dgm:spPr/>
      <dgm:t>
        <a:bodyPr/>
        <a:lstStyle/>
        <a:p>
          <a:endParaRPr lang="en-US"/>
        </a:p>
      </dgm:t>
    </dgm:pt>
    <dgm:pt modelId="{53FAE479-D9DA-48D7-B31C-398B1D6E40E6}" type="sibTrans" cxnId="{A6CFD31F-506C-48BC-8C6B-60F9DA4CC15C}">
      <dgm:prSet/>
      <dgm:spPr/>
      <dgm:t>
        <a:bodyPr/>
        <a:lstStyle/>
        <a:p>
          <a:endParaRPr lang="en-US"/>
        </a:p>
      </dgm:t>
    </dgm:pt>
    <dgm:pt modelId="{F1CFA64D-18A5-4E06-B2F0-6FD5EA910B89}" type="pres">
      <dgm:prSet presAssocID="{B94F204B-7180-4DC1-BCC6-E29DC7DF0F24}" presName="linear" presStyleCnt="0">
        <dgm:presLayoutVars>
          <dgm:animLvl val="lvl"/>
          <dgm:resizeHandles val="exact"/>
        </dgm:presLayoutVars>
      </dgm:prSet>
      <dgm:spPr/>
    </dgm:pt>
    <dgm:pt modelId="{4A9CB235-1CC3-44EF-A5A7-FD82E5EB5D9E}" type="pres">
      <dgm:prSet presAssocID="{2640A1C1-F6B6-46B0-A8E7-269DAC3F52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ABE3B9-F7B1-42B7-B493-509B19986165}" type="pres">
      <dgm:prSet presAssocID="{A020CA5B-4562-4E20-8290-CB10411653BE}" presName="spacer" presStyleCnt="0"/>
      <dgm:spPr/>
    </dgm:pt>
    <dgm:pt modelId="{EDF921A3-E341-4BF9-ADFB-99775CA5A4F3}" type="pres">
      <dgm:prSet presAssocID="{1FF2948D-A461-4BE4-B826-B0F2B375A6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BD19D0-E906-4A17-ABCD-57B7E95B6C99}" type="pres">
      <dgm:prSet presAssocID="{56D0FB68-FF65-43C6-A7B8-C03A2C3E48AF}" presName="spacer" presStyleCnt="0"/>
      <dgm:spPr/>
    </dgm:pt>
    <dgm:pt modelId="{25C5CD9B-819F-40B9-8214-088456259688}" type="pres">
      <dgm:prSet presAssocID="{E770ACBD-DBB0-4BB5-9FEE-44C4AAF92F2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6CFD31F-506C-48BC-8C6B-60F9DA4CC15C}" srcId="{B94F204B-7180-4DC1-BCC6-E29DC7DF0F24}" destId="{E770ACBD-DBB0-4BB5-9FEE-44C4AAF92F26}" srcOrd="2" destOrd="0" parTransId="{CC70B645-98F4-4E66-8566-6F8A5E82BDA5}" sibTransId="{53FAE479-D9DA-48D7-B31C-398B1D6E40E6}"/>
    <dgm:cxn modelId="{8E2C5168-6138-4B1F-B0EE-D8930B313EFC}" type="presOf" srcId="{1FF2948D-A461-4BE4-B826-B0F2B375A6A4}" destId="{EDF921A3-E341-4BF9-ADFB-99775CA5A4F3}" srcOrd="0" destOrd="0" presId="urn:microsoft.com/office/officeart/2005/8/layout/vList2"/>
    <dgm:cxn modelId="{856B2149-A1C3-4FA1-85B1-DF5252D66195}" type="presOf" srcId="{B94F204B-7180-4DC1-BCC6-E29DC7DF0F24}" destId="{F1CFA64D-18A5-4E06-B2F0-6FD5EA910B89}" srcOrd="0" destOrd="0" presId="urn:microsoft.com/office/officeart/2005/8/layout/vList2"/>
    <dgm:cxn modelId="{B5A40F99-E74B-4F3D-BA59-1F17243BB4E1}" srcId="{B94F204B-7180-4DC1-BCC6-E29DC7DF0F24}" destId="{2640A1C1-F6B6-46B0-A8E7-269DAC3F5242}" srcOrd="0" destOrd="0" parTransId="{9DA664AD-40CB-49BE-ADBE-0BEAFE4AAC6F}" sibTransId="{A020CA5B-4562-4E20-8290-CB10411653BE}"/>
    <dgm:cxn modelId="{B8444FD4-0B8C-4AF4-A291-428CDA7B5B2F}" type="presOf" srcId="{E770ACBD-DBB0-4BB5-9FEE-44C4AAF92F26}" destId="{25C5CD9B-819F-40B9-8214-088456259688}" srcOrd="0" destOrd="0" presId="urn:microsoft.com/office/officeart/2005/8/layout/vList2"/>
    <dgm:cxn modelId="{6138A4FA-2DCA-4880-A8E0-69639119B33A}" srcId="{B94F204B-7180-4DC1-BCC6-E29DC7DF0F24}" destId="{1FF2948D-A461-4BE4-B826-B0F2B375A6A4}" srcOrd="1" destOrd="0" parTransId="{EBEA5A67-4431-44F1-A8AB-ABEDB572D0A2}" sibTransId="{56D0FB68-FF65-43C6-A7B8-C03A2C3E48AF}"/>
    <dgm:cxn modelId="{30DC4DFE-0FB1-4ADD-B891-8B5D8FD18A9E}" type="presOf" srcId="{2640A1C1-F6B6-46B0-A8E7-269DAC3F5242}" destId="{4A9CB235-1CC3-44EF-A5A7-FD82E5EB5D9E}" srcOrd="0" destOrd="0" presId="urn:microsoft.com/office/officeart/2005/8/layout/vList2"/>
    <dgm:cxn modelId="{8899F2CE-4A98-46C5-826F-B0B9E1F9D1E2}" type="presParOf" srcId="{F1CFA64D-18A5-4E06-B2F0-6FD5EA910B89}" destId="{4A9CB235-1CC3-44EF-A5A7-FD82E5EB5D9E}" srcOrd="0" destOrd="0" presId="urn:microsoft.com/office/officeart/2005/8/layout/vList2"/>
    <dgm:cxn modelId="{CE10A50A-8B3A-4682-ABB6-D9E092240B1E}" type="presParOf" srcId="{F1CFA64D-18A5-4E06-B2F0-6FD5EA910B89}" destId="{A9ABE3B9-F7B1-42B7-B493-509B19986165}" srcOrd="1" destOrd="0" presId="urn:microsoft.com/office/officeart/2005/8/layout/vList2"/>
    <dgm:cxn modelId="{153E404A-E8F0-4316-8E58-4FE208CF824A}" type="presParOf" srcId="{F1CFA64D-18A5-4E06-B2F0-6FD5EA910B89}" destId="{EDF921A3-E341-4BF9-ADFB-99775CA5A4F3}" srcOrd="2" destOrd="0" presId="urn:microsoft.com/office/officeart/2005/8/layout/vList2"/>
    <dgm:cxn modelId="{61AC7BF6-9E7F-407A-A900-6A45BB082FEE}" type="presParOf" srcId="{F1CFA64D-18A5-4E06-B2F0-6FD5EA910B89}" destId="{A1BD19D0-E906-4A17-ABCD-57B7E95B6C99}" srcOrd="3" destOrd="0" presId="urn:microsoft.com/office/officeart/2005/8/layout/vList2"/>
    <dgm:cxn modelId="{A0EC8564-EF75-4DD7-9FC8-D9383D9DD030}" type="presParOf" srcId="{F1CFA64D-18A5-4E06-B2F0-6FD5EA910B89}" destId="{25C5CD9B-819F-40B9-8214-08845625968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764A0C-93DF-4B6B-844F-C82DCD468C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47A88C-84F0-41BF-B928-501DFCC8F596}">
      <dgm:prSet/>
      <dgm:spPr/>
      <dgm:t>
        <a:bodyPr/>
        <a:lstStyle/>
        <a:p>
          <a:r>
            <a:rPr lang="hr-HR" dirty="0"/>
            <a:t>pronalaženje lažnih opravdanja za vlastito ponašanje</a:t>
          </a:r>
          <a:endParaRPr lang="en-US" dirty="0"/>
        </a:p>
      </dgm:t>
    </dgm:pt>
    <dgm:pt modelId="{6363DE58-46D9-4156-9344-6587AF949500}" type="parTrans" cxnId="{0200F426-D731-4957-AC76-BCFCF7C78F56}">
      <dgm:prSet/>
      <dgm:spPr/>
      <dgm:t>
        <a:bodyPr/>
        <a:lstStyle/>
        <a:p>
          <a:endParaRPr lang="en-US"/>
        </a:p>
      </dgm:t>
    </dgm:pt>
    <dgm:pt modelId="{D153F323-4093-4A12-ACAA-7418F36C1886}" type="sibTrans" cxnId="{0200F426-D731-4957-AC76-BCFCF7C78F56}">
      <dgm:prSet/>
      <dgm:spPr/>
      <dgm:t>
        <a:bodyPr/>
        <a:lstStyle/>
        <a:p>
          <a:endParaRPr lang="en-US"/>
        </a:p>
      </dgm:t>
    </dgm:pt>
    <dgm:pt modelId="{67144A9B-D910-4BE3-BE2A-A7304EB36390}">
      <dgm:prSet/>
      <dgm:spPr/>
      <dgm:t>
        <a:bodyPr/>
        <a:lstStyle/>
        <a:p>
          <a:r>
            <a:rPr lang="hr-HR"/>
            <a:t>zanemarivanje drugih životnih navika</a:t>
          </a:r>
          <a:endParaRPr lang="en-US"/>
        </a:p>
      </dgm:t>
    </dgm:pt>
    <dgm:pt modelId="{7E6BB200-B62E-49EC-850C-42B0D33A4F74}" type="parTrans" cxnId="{DA4C6B0D-3C1D-45CA-A18F-B7C4E596CF83}">
      <dgm:prSet/>
      <dgm:spPr/>
      <dgm:t>
        <a:bodyPr/>
        <a:lstStyle/>
        <a:p>
          <a:endParaRPr lang="en-US"/>
        </a:p>
      </dgm:t>
    </dgm:pt>
    <dgm:pt modelId="{DE3EFF90-ADE1-43D5-8A85-8064AF742791}" type="sibTrans" cxnId="{DA4C6B0D-3C1D-45CA-A18F-B7C4E596CF83}">
      <dgm:prSet/>
      <dgm:spPr/>
      <dgm:t>
        <a:bodyPr/>
        <a:lstStyle/>
        <a:p>
          <a:endParaRPr lang="en-US"/>
        </a:p>
      </dgm:t>
    </dgm:pt>
    <dgm:pt modelId="{B9FEE2BC-A6E1-4210-BC1B-AEF5093EB49D}">
      <dgm:prSet/>
      <dgm:spPr/>
      <dgm:t>
        <a:bodyPr/>
        <a:lstStyle/>
        <a:p>
          <a:r>
            <a:rPr lang="hr-HR" dirty="0"/>
            <a:t>nastavljanje s internet aktivnostima unatoč činjenicama o štetnim posljedicama</a:t>
          </a:r>
          <a:endParaRPr lang="en-US" dirty="0"/>
        </a:p>
      </dgm:t>
    </dgm:pt>
    <dgm:pt modelId="{6621499A-700B-4F12-819C-EBCF0166ABD7}" type="parTrans" cxnId="{2D2C0D10-41EB-496C-B50F-D1C67CAEF2C3}">
      <dgm:prSet/>
      <dgm:spPr/>
      <dgm:t>
        <a:bodyPr/>
        <a:lstStyle/>
        <a:p>
          <a:endParaRPr lang="en-US"/>
        </a:p>
      </dgm:t>
    </dgm:pt>
    <dgm:pt modelId="{C6EE556D-36E7-42E9-B24B-33680C201A52}" type="sibTrans" cxnId="{2D2C0D10-41EB-496C-B50F-D1C67CAEF2C3}">
      <dgm:prSet/>
      <dgm:spPr/>
      <dgm:t>
        <a:bodyPr/>
        <a:lstStyle/>
        <a:p>
          <a:endParaRPr lang="en-US"/>
        </a:p>
      </dgm:t>
    </dgm:pt>
    <dgm:pt modelId="{89D09DFD-3507-4202-AA42-46B363B211AD}" type="pres">
      <dgm:prSet presAssocID="{53764A0C-93DF-4B6B-844F-C82DCD468CD5}" presName="linear" presStyleCnt="0">
        <dgm:presLayoutVars>
          <dgm:animLvl val="lvl"/>
          <dgm:resizeHandles val="exact"/>
        </dgm:presLayoutVars>
      </dgm:prSet>
      <dgm:spPr/>
    </dgm:pt>
    <dgm:pt modelId="{29396D41-686E-4AA4-8122-3377F43460F8}" type="pres">
      <dgm:prSet presAssocID="{1847A88C-84F0-41BF-B928-501DFCC8F5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52EEA1-CE16-4772-9033-039B557DE6D2}" type="pres">
      <dgm:prSet presAssocID="{D153F323-4093-4A12-ACAA-7418F36C1886}" presName="spacer" presStyleCnt="0"/>
      <dgm:spPr/>
    </dgm:pt>
    <dgm:pt modelId="{2C6482F0-753D-4E01-A770-B47B60A3DA44}" type="pres">
      <dgm:prSet presAssocID="{67144A9B-D910-4BE3-BE2A-A7304EB3639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7A44EA-737B-4538-B6B3-DAF5EF5C7926}" type="pres">
      <dgm:prSet presAssocID="{DE3EFF90-ADE1-43D5-8A85-8064AF742791}" presName="spacer" presStyleCnt="0"/>
      <dgm:spPr/>
    </dgm:pt>
    <dgm:pt modelId="{4EF02034-C0EE-473E-A442-6E2EEC3A53E4}" type="pres">
      <dgm:prSet presAssocID="{B9FEE2BC-A6E1-4210-BC1B-AEF5093EB49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A4C6B0D-3C1D-45CA-A18F-B7C4E596CF83}" srcId="{53764A0C-93DF-4B6B-844F-C82DCD468CD5}" destId="{67144A9B-D910-4BE3-BE2A-A7304EB36390}" srcOrd="1" destOrd="0" parTransId="{7E6BB200-B62E-49EC-850C-42B0D33A4F74}" sibTransId="{DE3EFF90-ADE1-43D5-8A85-8064AF742791}"/>
    <dgm:cxn modelId="{2D2C0D10-41EB-496C-B50F-D1C67CAEF2C3}" srcId="{53764A0C-93DF-4B6B-844F-C82DCD468CD5}" destId="{B9FEE2BC-A6E1-4210-BC1B-AEF5093EB49D}" srcOrd="2" destOrd="0" parTransId="{6621499A-700B-4F12-819C-EBCF0166ABD7}" sibTransId="{C6EE556D-36E7-42E9-B24B-33680C201A52}"/>
    <dgm:cxn modelId="{0200F426-D731-4957-AC76-BCFCF7C78F56}" srcId="{53764A0C-93DF-4B6B-844F-C82DCD468CD5}" destId="{1847A88C-84F0-41BF-B928-501DFCC8F596}" srcOrd="0" destOrd="0" parTransId="{6363DE58-46D9-4156-9344-6587AF949500}" sibTransId="{D153F323-4093-4A12-ACAA-7418F36C1886}"/>
    <dgm:cxn modelId="{D42F012E-3E98-4F05-BE44-EBAB80CE6C54}" type="presOf" srcId="{1847A88C-84F0-41BF-B928-501DFCC8F596}" destId="{29396D41-686E-4AA4-8122-3377F43460F8}" srcOrd="0" destOrd="0" presId="urn:microsoft.com/office/officeart/2005/8/layout/vList2"/>
    <dgm:cxn modelId="{F3181DC8-D416-4672-84EC-92C0CD2B40DD}" type="presOf" srcId="{67144A9B-D910-4BE3-BE2A-A7304EB36390}" destId="{2C6482F0-753D-4E01-A770-B47B60A3DA44}" srcOrd="0" destOrd="0" presId="urn:microsoft.com/office/officeart/2005/8/layout/vList2"/>
    <dgm:cxn modelId="{7F3ADCF2-6CBE-474C-9890-47FC8D063453}" type="presOf" srcId="{53764A0C-93DF-4B6B-844F-C82DCD468CD5}" destId="{89D09DFD-3507-4202-AA42-46B363B211AD}" srcOrd="0" destOrd="0" presId="urn:microsoft.com/office/officeart/2005/8/layout/vList2"/>
    <dgm:cxn modelId="{A8BEDCF9-A2D9-4137-A49B-E031C4492EF1}" type="presOf" srcId="{B9FEE2BC-A6E1-4210-BC1B-AEF5093EB49D}" destId="{4EF02034-C0EE-473E-A442-6E2EEC3A53E4}" srcOrd="0" destOrd="0" presId="urn:microsoft.com/office/officeart/2005/8/layout/vList2"/>
    <dgm:cxn modelId="{82EB664F-5D40-4D26-A3DC-28E769B3E4B4}" type="presParOf" srcId="{89D09DFD-3507-4202-AA42-46B363B211AD}" destId="{29396D41-686E-4AA4-8122-3377F43460F8}" srcOrd="0" destOrd="0" presId="urn:microsoft.com/office/officeart/2005/8/layout/vList2"/>
    <dgm:cxn modelId="{BE0F7228-795F-477A-9241-EABDFDF5235F}" type="presParOf" srcId="{89D09DFD-3507-4202-AA42-46B363B211AD}" destId="{0152EEA1-CE16-4772-9033-039B557DE6D2}" srcOrd="1" destOrd="0" presId="urn:microsoft.com/office/officeart/2005/8/layout/vList2"/>
    <dgm:cxn modelId="{3E95B0DB-3B3B-498C-8555-22A90ACEB163}" type="presParOf" srcId="{89D09DFD-3507-4202-AA42-46B363B211AD}" destId="{2C6482F0-753D-4E01-A770-B47B60A3DA44}" srcOrd="2" destOrd="0" presId="urn:microsoft.com/office/officeart/2005/8/layout/vList2"/>
    <dgm:cxn modelId="{B7C76039-093D-461C-83AE-861C6EC3B438}" type="presParOf" srcId="{89D09DFD-3507-4202-AA42-46B363B211AD}" destId="{4F7A44EA-737B-4538-B6B3-DAF5EF5C7926}" srcOrd="3" destOrd="0" presId="urn:microsoft.com/office/officeart/2005/8/layout/vList2"/>
    <dgm:cxn modelId="{DC4B9E10-88BD-46DC-B4CB-ABA65D6C5842}" type="presParOf" srcId="{89D09DFD-3507-4202-AA42-46B363B211AD}" destId="{4EF02034-C0EE-473E-A442-6E2EEC3A53E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E6364E-543D-44F0-992E-C14EB2931310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86E3177-1106-408D-A057-CE59C51A5F56}">
      <dgm:prSet/>
      <dgm:spPr/>
      <dgm:t>
        <a:bodyPr/>
        <a:lstStyle/>
        <a:p>
          <a:r>
            <a:rPr lang="hr-HR" b="0" i="0" dirty="0"/>
            <a:t>osobe se socijalno izoliraju, tjelesno i mentalno iscrpljuju</a:t>
          </a:r>
          <a:endParaRPr lang="en-US" dirty="0"/>
        </a:p>
      </dgm:t>
    </dgm:pt>
    <dgm:pt modelId="{288283E6-576F-496B-AB9C-7E618EECC9EF}" type="parTrans" cxnId="{965713A7-50FB-4392-B906-933E62215CC6}">
      <dgm:prSet/>
      <dgm:spPr/>
      <dgm:t>
        <a:bodyPr/>
        <a:lstStyle/>
        <a:p>
          <a:endParaRPr lang="en-US"/>
        </a:p>
      </dgm:t>
    </dgm:pt>
    <dgm:pt modelId="{96A39B13-FE30-4E9C-91B6-2790ABDF7EDB}" type="sibTrans" cxnId="{965713A7-50FB-4392-B906-933E62215CC6}">
      <dgm:prSet/>
      <dgm:spPr/>
      <dgm:t>
        <a:bodyPr/>
        <a:lstStyle/>
        <a:p>
          <a:endParaRPr lang="en-US"/>
        </a:p>
      </dgm:t>
    </dgm:pt>
    <dgm:pt modelId="{0A124139-E8FE-4737-A693-1FB5221A2761}">
      <dgm:prSet/>
      <dgm:spPr/>
      <dgm:t>
        <a:bodyPr/>
        <a:lstStyle/>
        <a:p>
          <a:r>
            <a:rPr lang="hr-HR"/>
            <a:t>teže kontroliraju vlastito ponašanje</a:t>
          </a:r>
          <a:endParaRPr lang="en-US"/>
        </a:p>
      </dgm:t>
    </dgm:pt>
    <dgm:pt modelId="{F8F28F59-EB50-425C-B8E1-D793D9E5BB9B}" type="parTrans" cxnId="{790C7EF7-1286-43ED-B1F3-0FCF9C4F71A9}">
      <dgm:prSet/>
      <dgm:spPr/>
      <dgm:t>
        <a:bodyPr/>
        <a:lstStyle/>
        <a:p>
          <a:endParaRPr lang="en-US"/>
        </a:p>
      </dgm:t>
    </dgm:pt>
    <dgm:pt modelId="{41106AFE-B6AC-4519-81BB-4DACD94593B5}" type="sibTrans" cxnId="{790C7EF7-1286-43ED-B1F3-0FCF9C4F71A9}">
      <dgm:prSet/>
      <dgm:spPr/>
      <dgm:t>
        <a:bodyPr/>
        <a:lstStyle/>
        <a:p>
          <a:endParaRPr lang="en-US"/>
        </a:p>
      </dgm:t>
    </dgm:pt>
    <dgm:pt modelId="{E77B1DA4-FBB9-426C-A9BD-6775D7D5194E}">
      <dgm:prSet/>
      <dgm:spPr/>
      <dgm:t>
        <a:bodyPr/>
        <a:lstStyle/>
        <a:p>
          <a:r>
            <a:rPr lang="hr-HR" dirty="0"/>
            <a:t>nesigurne su, povučene i usamljene osobe</a:t>
          </a:r>
          <a:endParaRPr lang="en-US" dirty="0"/>
        </a:p>
      </dgm:t>
    </dgm:pt>
    <dgm:pt modelId="{5A6B68E8-76A4-4613-806B-F0C8DA71622A}" type="parTrans" cxnId="{9CA3A9C2-9690-4E39-8A2F-7AB22BDECFFC}">
      <dgm:prSet/>
      <dgm:spPr/>
      <dgm:t>
        <a:bodyPr/>
        <a:lstStyle/>
        <a:p>
          <a:endParaRPr lang="en-US"/>
        </a:p>
      </dgm:t>
    </dgm:pt>
    <dgm:pt modelId="{A3F054B6-504E-408E-81A0-9294014DA038}" type="sibTrans" cxnId="{9CA3A9C2-9690-4E39-8A2F-7AB22BDECFFC}">
      <dgm:prSet/>
      <dgm:spPr/>
      <dgm:t>
        <a:bodyPr/>
        <a:lstStyle/>
        <a:p>
          <a:endParaRPr lang="en-US"/>
        </a:p>
      </dgm:t>
    </dgm:pt>
    <dgm:pt modelId="{00C0E46D-991D-4EB7-B67D-A42F15FE18C5}" type="pres">
      <dgm:prSet presAssocID="{59E6364E-543D-44F0-992E-C14EB2931310}" presName="linear" presStyleCnt="0">
        <dgm:presLayoutVars>
          <dgm:animLvl val="lvl"/>
          <dgm:resizeHandles val="exact"/>
        </dgm:presLayoutVars>
      </dgm:prSet>
      <dgm:spPr/>
    </dgm:pt>
    <dgm:pt modelId="{FB7A28DF-97C5-4489-810C-3B57D0434AA3}" type="pres">
      <dgm:prSet presAssocID="{886E3177-1106-408D-A057-CE59C51A5F56}" presName="parentText" presStyleLbl="node1" presStyleIdx="0" presStyleCnt="3" custLinFactY="-21174" custLinFactNeighborY="-100000">
        <dgm:presLayoutVars>
          <dgm:chMax val="0"/>
          <dgm:bulletEnabled val="1"/>
        </dgm:presLayoutVars>
      </dgm:prSet>
      <dgm:spPr/>
    </dgm:pt>
    <dgm:pt modelId="{CD9C88B2-D426-4940-8E14-7526307AE970}" type="pres">
      <dgm:prSet presAssocID="{96A39B13-FE30-4E9C-91B6-2790ABDF7EDB}" presName="spacer" presStyleCnt="0"/>
      <dgm:spPr/>
    </dgm:pt>
    <dgm:pt modelId="{7495DE34-C12B-409A-B878-CF5AF86F3546}" type="pres">
      <dgm:prSet presAssocID="{0A124139-E8FE-4737-A693-1FB5221A27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19A9FB-927E-46A7-93F6-C314EF41FC40}" type="pres">
      <dgm:prSet presAssocID="{41106AFE-B6AC-4519-81BB-4DACD94593B5}" presName="spacer" presStyleCnt="0"/>
      <dgm:spPr/>
    </dgm:pt>
    <dgm:pt modelId="{93ED1FF3-3C9C-4688-B5A4-674A906BC7B4}" type="pres">
      <dgm:prSet presAssocID="{E77B1DA4-FBB9-426C-A9BD-6775D7D5194E}" presName="parentText" presStyleLbl="node1" presStyleIdx="2" presStyleCnt="3" custLinFactY="37370" custLinFactNeighborY="100000">
        <dgm:presLayoutVars>
          <dgm:chMax val="0"/>
          <dgm:bulletEnabled val="1"/>
        </dgm:presLayoutVars>
      </dgm:prSet>
      <dgm:spPr/>
    </dgm:pt>
  </dgm:ptLst>
  <dgm:cxnLst>
    <dgm:cxn modelId="{53551510-5957-46C6-9051-3260F5ED1583}" type="presOf" srcId="{886E3177-1106-408D-A057-CE59C51A5F56}" destId="{FB7A28DF-97C5-4489-810C-3B57D0434AA3}" srcOrd="0" destOrd="0" presId="urn:microsoft.com/office/officeart/2005/8/layout/vList2"/>
    <dgm:cxn modelId="{21F40367-CC29-4FDD-ACEE-7BC08A59A085}" type="presOf" srcId="{0A124139-E8FE-4737-A693-1FB5221A2761}" destId="{7495DE34-C12B-409A-B878-CF5AF86F3546}" srcOrd="0" destOrd="0" presId="urn:microsoft.com/office/officeart/2005/8/layout/vList2"/>
    <dgm:cxn modelId="{965713A7-50FB-4392-B906-933E62215CC6}" srcId="{59E6364E-543D-44F0-992E-C14EB2931310}" destId="{886E3177-1106-408D-A057-CE59C51A5F56}" srcOrd="0" destOrd="0" parTransId="{288283E6-576F-496B-AB9C-7E618EECC9EF}" sibTransId="{96A39B13-FE30-4E9C-91B6-2790ABDF7EDB}"/>
    <dgm:cxn modelId="{2DB840AA-3D4F-4F91-A904-B4FB23CB1195}" type="presOf" srcId="{E77B1DA4-FBB9-426C-A9BD-6775D7D5194E}" destId="{93ED1FF3-3C9C-4688-B5A4-674A906BC7B4}" srcOrd="0" destOrd="0" presId="urn:microsoft.com/office/officeart/2005/8/layout/vList2"/>
    <dgm:cxn modelId="{A77230AD-D313-4E5E-9268-096B4DD8E97B}" type="presOf" srcId="{59E6364E-543D-44F0-992E-C14EB2931310}" destId="{00C0E46D-991D-4EB7-B67D-A42F15FE18C5}" srcOrd="0" destOrd="0" presId="urn:microsoft.com/office/officeart/2005/8/layout/vList2"/>
    <dgm:cxn modelId="{9CA3A9C2-9690-4E39-8A2F-7AB22BDECFFC}" srcId="{59E6364E-543D-44F0-992E-C14EB2931310}" destId="{E77B1DA4-FBB9-426C-A9BD-6775D7D5194E}" srcOrd="2" destOrd="0" parTransId="{5A6B68E8-76A4-4613-806B-F0C8DA71622A}" sibTransId="{A3F054B6-504E-408E-81A0-9294014DA038}"/>
    <dgm:cxn modelId="{790C7EF7-1286-43ED-B1F3-0FCF9C4F71A9}" srcId="{59E6364E-543D-44F0-992E-C14EB2931310}" destId="{0A124139-E8FE-4737-A693-1FB5221A2761}" srcOrd="1" destOrd="0" parTransId="{F8F28F59-EB50-425C-B8E1-D793D9E5BB9B}" sibTransId="{41106AFE-B6AC-4519-81BB-4DACD94593B5}"/>
    <dgm:cxn modelId="{F5EF14DD-DCCC-4DE8-BF52-0D37CF46D4ED}" type="presParOf" srcId="{00C0E46D-991D-4EB7-B67D-A42F15FE18C5}" destId="{FB7A28DF-97C5-4489-810C-3B57D0434AA3}" srcOrd="0" destOrd="0" presId="urn:microsoft.com/office/officeart/2005/8/layout/vList2"/>
    <dgm:cxn modelId="{00880AD5-57F9-4186-826A-C09204F3C876}" type="presParOf" srcId="{00C0E46D-991D-4EB7-B67D-A42F15FE18C5}" destId="{CD9C88B2-D426-4940-8E14-7526307AE970}" srcOrd="1" destOrd="0" presId="urn:microsoft.com/office/officeart/2005/8/layout/vList2"/>
    <dgm:cxn modelId="{A9A0AAC9-C730-4C77-A21B-B9E66E23069A}" type="presParOf" srcId="{00C0E46D-991D-4EB7-B67D-A42F15FE18C5}" destId="{7495DE34-C12B-409A-B878-CF5AF86F3546}" srcOrd="2" destOrd="0" presId="urn:microsoft.com/office/officeart/2005/8/layout/vList2"/>
    <dgm:cxn modelId="{919D7E14-FEF2-46FC-9A3C-B97013A2CB00}" type="presParOf" srcId="{00C0E46D-991D-4EB7-B67D-A42F15FE18C5}" destId="{7319A9FB-927E-46A7-93F6-C314EF41FC40}" srcOrd="3" destOrd="0" presId="urn:microsoft.com/office/officeart/2005/8/layout/vList2"/>
    <dgm:cxn modelId="{5F86A06D-61B7-469E-93F9-261C6E9AA4BD}" type="presParOf" srcId="{00C0E46D-991D-4EB7-B67D-A42F15FE18C5}" destId="{93ED1FF3-3C9C-4688-B5A4-674A906BC7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F40276-F5DD-4E93-8BB3-D173C57F4EE1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AE31D6-8BF7-4CA5-9F23-A53C449E83EA}">
      <dgm:prSet/>
      <dgm:spPr/>
      <dgm:t>
        <a:bodyPr/>
        <a:lstStyle/>
        <a:p>
          <a:r>
            <a:rPr lang="hr-HR" dirty="0"/>
            <a:t>opadanje ocjena u školi i zanemarivanje školskih obaveza</a:t>
          </a:r>
          <a:endParaRPr lang="en-US" dirty="0"/>
        </a:p>
      </dgm:t>
    </dgm:pt>
    <dgm:pt modelId="{67331F3C-F9C1-4942-880A-87734FBF7592}" type="parTrans" cxnId="{4A131C67-EF64-4CA9-BFB0-4E84A5858603}">
      <dgm:prSet/>
      <dgm:spPr/>
      <dgm:t>
        <a:bodyPr/>
        <a:lstStyle/>
        <a:p>
          <a:endParaRPr lang="en-US"/>
        </a:p>
      </dgm:t>
    </dgm:pt>
    <dgm:pt modelId="{37A3146A-B5B4-44E8-A2A5-820793FC8A8F}" type="sibTrans" cxnId="{4A131C67-EF64-4CA9-BFB0-4E84A5858603}">
      <dgm:prSet/>
      <dgm:spPr/>
      <dgm:t>
        <a:bodyPr/>
        <a:lstStyle/>
        <a:p>
          <a:endParaRPr lang="en-US"/>
        </a:p>
      </dgm:t>
    </dgm:pt>
    <dgm:pt modelId="{246809FE-0721-4858-9B91-4E191DE060A3}">
      <dgm:prSet/>
      <dgm:spPr/>
      <dgm:t>
        <a:bodyPr/>
        <a:lstStyle/>
        <a:p>
          <a:r>
            <a:rPr lang="hr-HR" dirty="0"/>
            <a:t>smanjivanje interesa za druženje s prijateljima i za ostale društvene aktivnosti</a:t>
          </a:r>
          <a:endParaRPr lang="en-US" dirty="0"/>
        </a:p>
      </dgm:t>
    </dgm:pt>
    <dgm:pt modelId="{45D2F366-FDAD-45CC-BD31-ACFBCAB1D18C}" type="parTrans" cxnId="{ED9889BB-21F1-4CCC-AAA3-D21CE89C9202}">
      <dgm:prSet/>
      <dgm:spPr/>
      <dgm:t>
        <a:bodyPr/>
        <a:lstStyle/>
        <a:p>
          <a:endParaRPr lang="en-US"/>
        </a:p>
      </dgm:t>
    </dgm:pt>
    <dgm:pt modelId="{661AF100-7A5B-4A2F-91E3-FF925CECE595}" type="sibTrans" cxnId="{ED9889BB-21F1-4CCC-AAA3-D21CE89C9202}">
      <dgm:prSet/>
      <dgm:spPr/>
      <dgm:t>
        <a:bodyPr/>
        <a:lstStyle/>
        <a:p>
          <a:endParaRPr lang="en-US"/>
        </a:p>
      </dgm:t>
    </dgm:pt>
    <dgm:pt modelId="{AEF5C36E-5009-4E54-84F4-C7E989E66F08}">
      <dgm:prSet/>
      <dgm:spPr/>
      <dgm:t>
        <a:bodyPr/>
        <a:lstStyle/>
        <a:p>
          <a:r>
            <a:rPr lang="hr-HR" dirty="0"/>
            <a:t>tajnovitost i laganje o vremenu provedenom na internetu</a:t>
          </a:r>
          <a:endParaRPr lang="en-US" dirty="0"/>
        </a:p>
      </dgm:t>
    </dgm:pt>
    <dgm:pt modelId="{EFC89142-0801-4AE1-9706-FCA89D530470}" type="parTrans" cxnId="{2DAEBE30-5418-46E2-815B-6B4C8ECF1633}">
      <dgm:prSet/>
      <dgm:spPr/>
      <dgm:t>
        <a:bodyPr/>
        <a:lstStyle/>
        <a:p>
          <a:endParaRPr lang="en-US"/>
        </a:p>
      </dgm:t>
    </dgm:pt>
    <dgm:pt modelId="{A8470E53-3E66-437C-B3BE-53C3C3A13A29}" type="sibTrans" cxnId="{2DAEBE30-5418-46E2-815B-6B4C8ECF1633}">
      <dgm:prSet/>
      <dgm:spPr/>
      <dgm:t>
        <a:bodyPr/>
        <a:lstStyle/>
        <a:p>
          <a:endParaRPr lang="en-US"/>
        </a:p>
      </dgm:t>
    </dgm:pt>
    <dgm:pt modelId="{CE396B07-AFA3-408C-86B3-1ED66CA9D34B}">
      <dgm:prSet/>
      <dgm:spPr/>
      <dgm:t>
        <a:bodyPr/>
        <a:lstStyle/>
        <a:p>
          <a:r>
            <a:rPr lang="hr-HR" dirty="0"/>
            <a:t>veća odstupanja u navikama spavanja (korištenje interneta noću, a spavanje danju)</a:t>
          </a:r>
          <a:endParaRPr lang="en-US" dirty="0"/>
        </a:p>
      </dgm:t>
    </dgm:pt>
    <dgm:pt modelId="{A518CBD5-2CE9-4C68-9FE2-FA737FF5D132}" type="parTrans" cxnId="{50C63B89-CA7D-44D9-B9BC-BD58FB75443C}">
      <dgm:prSet/>
      <dgm:spPr/>
      <dgm:t>
        <a:bodyPr/>
        <a:lstStyle/>
        <a:p>
          <a:endParaRPr lang="en-US"/>
        </a:p>
      </dgm:t>
    </dgm:pt>
    <dgm:pt modelId="{C764F9F7-A2DB-414D-A8EB-F52568E00E93}" type="sibTrans" cxnId="{50C63B89-CA7D-44D9-B9BC-BD58FB75443C}">
      <dgm:prSet/>
      <dgm:spPr/>
      <dgm:t>
        <a:bodyPr/>
        <a:lstStyle/>
        <a:p>
          <a:endParaRPr lang="en-US"/>
        </a:p>
      </dgm:t>
    </dgm:pt>
    <dgm:pt modelId="{D5AC5AA9-F97C-4DCD-A469-F6CB6CD3FBE1}" type="pres">
      <dgm:prSet presAssocID="{57F40276-F5DD-4E93-8BB3-D173C57F4EE1}" presName="matrix" presStyleCnt="0">
        <dgm:presLayoutVars>
          <dgm:chMax val="1"/>
          <dgm:dir/>
          <dgm:resizeHandles val="exact"/>
        </dgm:presLayoutVars>
      </dgm:prSet>
      <dgm:spPr/>
    </dgm:pt>
    <dgm:pt modelId="{C6BB0AAD-B12C-4F54-AB3E-485D1AE26F2D}" type="pres">
      <dgm:prSet presAssocID="{57F40276-F5DD-4E93-8BB3-D173C57F4EE1}" presName="axisShape" presStyleLbl="bgShp" presStyleIdx="0" presStyleCnt="1"/>
      <dgm:spPr/>
    </dgm:pt>
    <dgm:pt modelId="{6E1A5B49-74B3-40E9-849E-05FCEC425566}" type="pres">
      <dgm:prSet presAssocID="{57F40276-F5DD-4E93-8BB3-D173C57F4EE1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9A7C2FA-B7B5-47FD-AE14-943446C4C01E}" type="pres">
      <dgm:prSet presAssocID="{57F40276-F5DD-4E93-8BB3-D173C57F4EE1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A2C836-DB84-40E1-A93D-B41436E2B936}" type="pres">
      <dgm:prSet presAssocID="{57F40276-F5DD-4E93-8BB3-D173C57F4EE1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63405DB-6C63-4176-9866-2E679CF1B61E}" type="pres">
      <dgm:prSet presAssocID="{57F40276-F5DD-4E93-8BB3-D173C57F4EE1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935F41D-05C2-4C82-AA4B-54F74FA5FF4E}" type="presOf" srcId="{57F40276-F5DD-4E93-8BB3-D173C57F4EE1}" destId="{D5AC5AA9-F97C-4DCD-A469-F6CB6CD3FBE1}" srcOrd="0" destOrd="0" presId="urn:microsoft.com/office/officeart/2005/8/layout/matrix2"/>
    <dgm:cxn modelId="{2DAEBE30-5418-46E2-815B-6B4C8ECF1633}" srcId="{57F40276-F5DD-4E93-8BB3-D173C57F4EE1}" destId="{AEF5C36E-5009-4E54-84F4-C7E989E66F08}" srcOrd="2" destOrd="0" parTransId="{EFC89142-0801-4AE1-9706-FCA89D530470}" sibTransId="{A8470E53-3E66-437C-B3BE-53C3C3A13A29}"/>
    <dgm:cxn modelId="{8390BE43-44A1-4358-8157-0AE8FCAE8406}" type="presOf" srcId="{CE396B07-AFA3-408C-86B3-1ED66CA9D34B}" destId="{B63405DB-6C63-4176-9866-2E679CF1B61E}" srcOrd="0" destOrd="0" presId="urn:microsoft.com/office/officeart/2005/8/layout/matrix2"/>
    <dgm:cxn modelId="{4A131C67-EF64-4CA9-BFB0-4E84A5858603}" srcId="{57F40276-F5DD-4E93-8BB3-D173C57F4EE1}" destId="{E7AE31D6-8BF7-4CA5-9F23-A53C449E83EA}" srcOrd="0" destOrd="0" parTransId="{67331F3C-F9C1-4942-880A-87734FBF7592}" sibTransId="{37A3146A-B5B4-44E8-A2A5-820793FC8A8F}"/>
    <dgm:cxn modelId="{11A5EF7A-6475-46CC-B8EE-7CAD9447F635}" type="presOf" srcId="{AEF5C36E-5009-4E54-84F4-C7E989E66F08}" destId="{82A2C836-DB84-40E1-A93D-B41436E2B936}" srcOrd="0" destOrd="0" presId="urn:microsoft.com/office/officeart/2005/8/layout/matrix2"/>
    <dgm:cxn modelId="{50C63B89-CA7D-44D9-B9BC-BD58FB75443C}" srcId="{57F40276-F5DD-4E93-8BB3-D173C57F4EE1}" destId="{CE396B07-AFA3-408C-86B3-1ED66CA9D34B}" srcOrd="3" destOrd="0" parTransId="{A518CBD5-2CE9-4C68-9FE2-FA737FF5D132}" sibTransId="{C764F9F7-A2DB-414D-A8EB-F52568E00E93}"/>
    <dgm:cxn modelId="{21A5F6A8-7747-4FC1-B03F-8A10D233405C}" type="presOf" srcId="{E7AE31D6-8BF7-4CA5-9F23-A53C449E83EA}" destId="{6E1A5B49-74B3-40E9-849E-05FCEC425566}" srcOrd="0" destOrd="0" presId="urn:microsoft.com/office/officeart/2005/8/layout/matrix2"/>
    <dgm:cxn modelId="{ED9889BB-21F1-4CCC-AAA3-D21CE89C9202}" srcId="{57F40276-F5DD-4E93-8BB3-D173C57F4EE1}" destId="{246809FE-0721-4858-9B91-4E191DE060A3}" srcOrd="1" destOrd="0" parTransId="{45D2F366-FDAD-45CC-BD31-ACFBCAB1D18C}" sibTransId="{661AF100-7A5B-4A2F-91E3-FF925CECE595}"/>
    <dgm:cxn modelId="{A0A2CBF2-DB52-47D0-923C-17449FFCD26D}" type="presOf" srcId="{246809FE-0721-4858-9B91-4E191DE060A3}" destId="{19A7C2FA-B7B5-47FD-AE14-943446C4C01E}" srcOrd="0" destOrd="0" presId="urn:microsoft.com/office/officeart/2005/8/layout/matrix2"/>
    <dgm:cxn modelId="{0DD281C4-4655-4B10-9863-53DC7141FCAA}" type="presParOf" srcId="{D5AC5AA9-F97C-4DCD-A469-F6CB6CD3FBE1}" destId="{C6BB0AAD-B12C-4F54-AB3E-485D1AE26F2D}" srcOrd="0" destOrd="0" presId="urn:microsoft.com/office/officeart/2005/8/layout/matrix2"/>
    <dgm:cxn modelId="{51EB6B56-3159-489C-85B2-958B759B3017}" type="presParOf" srcId="{D5AC5AA9-F97C-4DCD-A469-F6CB6CD3FBE1}" destId="{6E1A5B49-74B3-40E9-849E-05FCEC425566}" srcOrd="1" destOrd="0" presId="urn:microsoft.com/office/officeart/2005/8/layout/matrix2"/>
    <dgm:cxn modelId="{8A9F1593-B685-435F-8CBB-B588FCD513C0}" type="presParOf" srcId="{D5AC5AA9-F97C-4DCD-A469-F6CB6CD3FBE1}" destId="{19A7C2FA-B7B5-47FD-AE14-943446C4C01E}" srcOrd="2" destOrd="0" presId="urn:microsoft.com/office/officeart/2005/8/layout/matrix2"/>
    <dgm:cxn modelId="{E0B7D32D-A19F-4259-911A-D77A6AAC23B3}" type="presParOf" srcId="{D5AC5AA9-F97C-4DCD-A469-F6CB6CD3FBE1}" destId="{82A2C836-DB84-40E1-A93D-B41436E2B936}" srcOrd="3" destOrd="0" presId="urn:microsoft.com/office/officeart/2005/8/layout/matrix2"/>
    <dgm:cxn modelId="{840113AD-D128-4B06-BB9A-A1AC9983B055}" type="presParOf" srcId="{D5AC5AA9-F97C-4DCD-A469-F6CB6CD3FBE1}" destId="{B63405DB-6C63-4176-9866-2E679CF1B61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8460C-8C09-4114-863E-3FA152DDD8CE}">
      <dsp:nvSpPr>
        <dsp:cNvPr id="0" name=""/>
        <dsp:cNvSpPr/>
      </dsp:nvSpPr>
      <dsp:spPr>
        <a:xfrm rot="5400000">
          <a:off x="-443322" y="446189"/>
          <a:ext cx="2955485" cy="206884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800" kern="1200" dirty="0"/>
        </a:p>
      </dsp:txBody>
      <dsp:txXfrm rot="-5400000">
        <a:off x="1" y="1037286"/>
        <a:ext cx="2068840" cy="886645"/>
      </dsp:txXfrm>
    </dsp:sp>
    <dsp:sp modelId="{E95B3DED-8BB7-46B7-850E-63BB708B3C0D}">
      <dsp:nvSpPr>
        <dsp:cNvPr id="0" name=""/>
        <dsp:cNvSpPr/>
      </dsp:nvSpPr>
      <dsp:spPr>
        <a:xfrm rot="5400000">
          <a:off x="5438211" y="-3366504"/>
          <a:ext cx="1921065" cy="8659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r-HR" sz="24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r-HR" sz="2400" kern="1200" dirty="0"/>
            <a:t>Internet svi rado koristimo, od traženja informacija, pregledavanja društvenih mreža do gledanja raznih sadržaja... </a:t>
          </a: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hr-HR" sz="2000" kern="1200" dirty="0"/>
        </a:p>
      </dsp:txBody>
      <dsp:txXfrm rot="-5400000">
        <a:off x="2068840" y="96646"/>
        <a:ext cx="8566029" cy="1733507"/>
      </dsp:txXfrm>
    </dsp:sp>
    <dsp:sp modelId="{724CF29B-DB12-4891-AACC-C0F5C2610B50}">
      <dsp:nvSpPr>
        <dsp:cNvPr id="0" name=""/>
        <dsp:cNvSpPr/>
      </dsp:nvSpPr>
      <dsp:spPr>
        <a:xfrm rot="5400000">
          <a:off x="-443322" y="3120757"/>
          <a:ext cx="2955485" cy="206884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800" kern="1200"/>
        </a:p>
      </dsp:txBody>
      <dsp:txXfrm rot="-5400000">
        <a:off x="1" y="3711854"/>
        <a:ext cx="2068840" cy="886645"/>
      </dsp:txXfrm>
    </dsp:sp>
    <dsp:sp modelId="{FC9E9C8B-91C1-4E08-84A1-27C6144A8867}">
      <dsp:nvSpPr>
        <dsp:cNvPr id="0" name=""/>
        <dsp:cNvSpPr/>
      </dsp:nvSpPr>
      <dsp:spPr>
        <a:xfrm rot="5400000">
          <a:off x="5438211" y="-691937"/>
          <a:ext cx="1921065" cy="86598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2000" kern="1200" dirty="0"/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hr-HR" sz="2400" kern="1200" dirty="0"/>
            <a:t>Potpunu kontrolu nad svojim ponašanjem imamo ako korištenje interneta ima jasan cilj i možemo ga napustiti u svakom trenutku. 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hr-HR" sz="2000" kern="1200" dirty="0"/>
        </a:p>
      </dsp:txBody>
      <dsp:txXfrm rot="-5400000">
        <a:off x="2068840" y="2771213"/>
        <a:ext cx="8566029" cy="1733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32DB8-9374-4828-A93E-0F4ACD2B11C5}">
      <dsp:nvSpPr>
        <dsp:cNvPr id="0" name=""/>
        <dsp:cNvSpPr/>
      </dsp:nvSpPr>
      <dsp:spPr>
        <a:xfrm>
          <a:off x="1229622" y="235152"/>
          <a:ext cx="4185185" cy="13078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864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ovisnost o online igrama</a:t>
          </a:r>
        </a:p>
      </dsp:txBody>
      <dsp:txXfrm>
        <a:off x="1229622" y="235152"/>
        <a:ext cx="4185185" cy="1307870"/>
      </dsp:txXfrm>
    </dsp:sp>
    <dsp:sp modelId="{B6D64DF2-EFDD-446B-8800-048292D738F1}">
      <dsp:nvSpPr>
        <dsp:cNvPr id="0" name=""/>
        <dsp:cNvSpPr/>
      </dsp:nvSpPr>
      <dsp:spPr>
        <a:xfrm>
          <a:off x="1055239" y="46238"/>
          <a:ext cx="915509" cy="1373263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E4632-91DC-4654-B21F-C52735E183B9}">
      <dsp:nvSpPr>
        <dsp:cNvPr id="0" name=""/>
        <dsp:cNvSpPr/>
      </dsp:nvSpPr>
      <dsp:spPr>
        <a:xfrm>
          <a:off x="5782284" y="235152"/>
          <a:ext cx="4185185" cy="13078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864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ovisnost o društvenim mrežama</a:t>
          </a:r>
        </a:p>
      </dsp:txBody>
      <dsp:txXfrm>
        <a:off x="5782284" y="235152"/>
        <a:ext cx="4185185" cy="1307870"/>
      </dsp:txXfrm>
    </dsp:sp>
    <dsp:sp modelId="{1E83A142-1567-47C1-A877-F5C407D4E0DC}">
      <dsp:nvSpPr>
        <dsp:cNvPr id="0" name=""/>
        <dsp:cNvSpPr/>
      </dsp:nvSpPr>
      <dsp:spPr>
        <a:xfrm>
          <a:off x="5607902" y="46238"/>
          <a:ext cx="915509" cy="1373263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A7CD7-0D12-4392-9E3C-FA5825D02EC7}">
      <dsp:nvSpPr>
        <dsp:cNvPr id="0" name=""/>
        <dsp:cNvSpPr/>
      </dsp:nvSpPr>
      <dsp:spPr>
        <a:xfrm>
          <a:off x="1229622" y="1881616"/>
          <a:ext cx="4185185" cy="13078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864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ovisnost o stalnoj potrazi za  novim informacijama</a:t>
          </a:r>
          <a:endParaRPr lang="hr-HR" sz="2500" kern="1200" dirty="0"/>
        </a:p>
      </dsp:txBody>
      <dsp:txXfrm>
        <a:off x="1229622" y="1881616"/>
        <a:ext cx="4185185" cy="1307870"/>
      </dsp:txXfrm>
    </dsp:sp>
    <dsp:sp modelId="{DB9BDC41-C0CA-40B7-8075-9E0270928D9F}">
      <dsp:nvSpPr>
        <dsp:cNvPr id="0" name=""/>
        <dsp:cNvSpPr/>
      </dsp:nvSpPr>
      <dsp:spPr>
        <a:xfrm>
          <a:off x="1055239" y="1692701"/>
          <a:ext cx="915509" cy="1373263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12FDA-72C3-4775-BC9D-D4DE0C3F3B01}">
      <dsp:nvSpPr>
        <dsp:cNvPr id="0" name=""/>
        <dsp:cNvSpPr/>
      </dsp:nvSpPr>
      <dsp:spPr>
        <a:xfrm>
          <a:off x="5782284" y="1881616"/>
          <a:ext cx="4185185" cy="13078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864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ovisnost o kupnji putem interneta</a:t>
          </a:r>
          <a:endParaRPr lang="hr-HR" sz="2500" kern="1200" dirty="0"/>
        </a:p>
      </dsp:txBody>
      <dsp:txXfrm>
        <a:off x="5782284" y="1881616"/>
        <a:ext cx="4185185" cy="1307870"/>
      </dsp:txXfrm>
    </dsp:sp>
    <dsp:sp modelId="{ABD11607-F2B8-48F2-B0A7-5A1F9AE52621}">
      <dsp:nvSpPr>
        <dsp:cNvPr id="0" name=""/>
        <dsp:cNvSpPr/>
      </dsp:nvSpPr>
      <dsp:spPr>
        <a:xfrm>
          <a:off x="5607902" y="1692701"/>
          <a:ext cx="915509" cy="137326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328BA-905A-4FE3-A8D1-F869D9873604}">
      <dsp:nvSpPr>
        <dsp:cNvPr id="0" name=""/>
        <dsp:cNvSpPr/>
      </dsp:nvSpPr>
      <dsp:spPr>
        <a:xfrm>
          <a:off x="1229622" y="3528079"/>
          <a:ext cx="4185185" cy="13078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864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ovisnost o online kockanju </a:t>
          </a:r>
        </a:p>
      </dsp:txBody>
      <dsp:txXfrm>
        <a:off x="1229622" y="3528079"/>
        <a:ext cx="4185185" cy="1307870"/>
      </dsp:txXfrm>
    </dsp:sp>
    <dsp:sp modelId="{173739DD-D9E3-4509-902F-4C838BC42357}">
      <dsp:nvSpPr>
        <dsp:cNvPr id="0" name=""/>
        <dsp:cNvSpPr/>
      </dsp:nvSpPr>
      <dsp:spPr>
        <a:xfrm>
          <a:off x="1055239" y="3339164"/>
          <a:ext cx="915509" cy="1373263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E900F-4520-436A-B195-4398BEFDDA7B}">
      <dsp:nvSpPr>
        <dsp:cNvPr id="0" name=""/>
        <dsp:cNvSpPr/>
      </dsp:nvSpPr>
      <dsp:spPr>
        <a:xfrm>
          <a:off x="5782284" y="3528079"/>
          <a:ext cx="4185185" cy="13078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864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500" kern="1200" dirty="0"/>
            <a:t>ovisnost o </a:t>
          </a:r>
          <a:r>
            <a:rPr lang="hr-HR" sz="2500" kern="1200" dirty="0"/>
            <a:t>pretraživanju i pregledavanju pornografskih materijala</a:t>
          </a:r>
          <a:r>
            <a:rPr lang="hr-BA" sz="2500" kern="1200" dirty="0"/>
            <a:t> </a:t>
          </a:r>
          <a:endParaRPr lang="hr-HR" sz="2500" kern="1200" dirty="0"/>
        </a:p>
      </dsp:txBody>
      <dsp:txXfrm>
        <a:off x="5782284" y="3528079"/>
        <a:ext cx="4185185" cy="1307870"/>
      </dsp:txXfrm>
    </dsp:sp>
    <dsp:sp modelId="{D5320364-3DCA-4F05-A261-D508BCFEB0FE}">
      <dsp:nvSpPr>
        <dsp:cNvPr id="0" name=""/>
        <dsp:cNvSpPr/>
      </dsp:nvSpPr>
      <dsp:spPr>
        <a:xfrm>
          <a:off x="5607902" y="3339164"/>
          <a:ext cx="915509" cy="1373263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CB235-1CC3-44EF-A5A7-FD82E5EB5D9E}">
      <dsp:nvSpPr>
        <dsp:cNvPr id="0" name=""/>
        <dsp:cNvSpPr/>
      </dsp:nvSpPr>
      <dsp:spPr>
        <a:xfrm>
          <a:off x="0" y="59514"/>
          <a:ext cx="5962720" cy="15663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žudnja za priključivanjem na internet koju osoba ne može kontrolirati</a:t>
          </a:r>
          <a:endParaRPr lang="en-US" sz="2800" kern="1200" dirty="0"/>
        </a:p>
      </dsp:txBody>
      <dsp:txXfrm>
        <a:off x="76462" y="135976"/>
        <a:ext cx="5809796" cy="1413413"/>
      </dsp:txXfrm>
    </dsp:sp>
    <dsp:sp modelId="{EDF921A3-E341-4BF9-ADFB-99775CA5A4F3}">
      <dsp:nvSpPr>
        <dsp:cNvPr id="0" name=""/>
        <dsp:cNvSpPr/>
      </dsp:nvSpPr>
      <dsp:spPr>
        <a:xfrm>
          <a:off x="0" y="1706492"/>
          <a:ext cx="5962720" cy="1566337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gubitak kontrole nad vremenom provedenim na internetu </a:t>
          </a:r>
          <a:endParaRPr lang="en-US" sz="2800" kern="1200" dirty="0"/>
        </a:p>
      </dsp:txBody>
      <dsp:txXfrm>
        <a:off x="76462" y="1782954"/>
        <a:ext cx="5809796" cy="1413413"/>
      </dsp:txXfrm>
    </dsp:sp>
    <dsp:sp modelId="{25C5CD9B-819F-40B9-8214-088456259688}">
      <dsp:nvSpPr>
        <dsp:cNvPr id="0" name=""/>
        <dsp:cNvSpPr/>
      </dsp:nvSpPr>
      <dsp:spPr>
        <a:xfrm>
          <a:off x="0" y="3353469"/>
          <a:ext cx="5962720" cy="156633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tjeskoba, napetost i razdražljivost kao posljedica nemogućnosti pristupa internetu</a:t>
          </a:r>
          <a:endParaRPr lang="en-US" sz="2800" kern="1200" dirty="0"/>
        </a:p>
      </dsp:txBody>
      <dsp:txXfrm>
        <a:off x="76462" y="3429931"/>
        <a:ext cx="5809796" cy="14134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96D41-686E-4AA4-8122-3377F43460F8}">
      <dsp:nvSpPr>
        <dsp:cNvPr id="0" name=""/>
        <dsp:cNvSpPr/>
      </dsp:nvSpPr>
      <dsp:spPr>
        <a:xfrm>
          <a:off x="0" y="59514"/>
          <a:ext cx="5962720" cy="15663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pronalaženje lažnih opravdanja za vlastito ponašanje</a:t>
          </a:r>
          <a:endParaRPr lang="en-US" sz="2800" kern="1200" dirty="0"/>
        </a:p>
      </dsp:txBody>
      <dsp:txXfrm>
        <a:off x="76462" y="135976"/>
        <a:ext cx="5809796" cy="1413413"/>
      </dsp:txXfrm>
    </dsp:sp>
    <dsp:sp modelId="{2C6482F0-753D-4E01-A770-B47B60A3DA44}">
      <dsp:nvSpPr>
        <dsp:cNvPr id="0" name=""/>
        <dsp:cNvSpPr/>
      </dsp:nvSpPr>
      <dsp:spPr>
        <a:xfrm>
          <a:off x="0" y="1706492"/>
          <a:ext cx="5962720" cy="1566337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zanemarivanje drugih životnih navika</a:t>
          </a:r>
          <a:endParaRPr lang="en-US" sz="2800" kern="1200"/>
        </a:p>
      </dsp:txBody>
      <dsp:txXfrm>
        <a:off x="76462" y="1782954"/>
        <a:ext cx="5809796" cy="1413413"/>
      </dsp:txXfrm>
    </dsp:sp>
    <dsp:sp modelId="{4EF02034-C0EE-473E-A442-6E2EEC3A53E4}">
      <dsp:nvSpPr>
        <dsp:cNvPr id="0" name=""/>
        <dsp:cNvSpPr/>
      </dsp:nvSpPr>
      <dsp:spPr>
        <a:xfrm>
          <a:off x="0" y="3353469"/>
          <a:ext cx="5962720" cy="156633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nastavljanje s internet aktivnostima unatoč činjenicama o štetnim posljedicama</a:t>
          </a:r>
          <a:endParaRPr lang="en-US" sz="2800" kern="1200" dirty="0"/>
        </a:p>
      </dsp:txBody>
      <dsp:txXfrm>
        <a:off x="76462" y="3429931"/>
        <a:ext cx="5809796" cy="14134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A28DF-97C5-4489-810C-3B57D0434AA3}">
      <dsp:nvSpPr>
        <dsp:cNvPr id="0" name=""/>
        <dsp:cNvSpPr/>
      </dsp:nvSpPr>
      <dsp:spPr>
        <a:xfrm>
          <a:off x="0" y="583922"/>
          <a:ext cx="10515600" cy="8154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b="0" i="0" kern="1200" dirty="0"/>
            <a:t>osobe se socijalno izoliraju, tjelesno i mentalno iscrpljuju</a:t>
          </a:r>
          <a:endParaRPr lang="en-US" sz="3400" kern="1200" dirty="0"/>
        </a:p>
      </dsp:txBody>
      <dsp:txXfrm>
        <a:off x="39809" y="623731"/>
        <a:ext cx="10435982" cy="735872"/>
      </dsp:txXfrm>
    </dsp:sp>
    <dsp:sp modelId="{7495DE34-C12B-409A-B878-CF5AF86F3546}">
      <dsp:nvSpPr>
        <dsp:cNvPr id="0" name=""/>
        <dsp:cNvSpPr/>
      </dsp:nvSpPr>
      <dsp:spPr>
        <a:xfrm>
          <a:off x="0" y="1767924"/>
          <a:ext cx="10515600" cy="81549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/>
            <a:t>teže kontroliraju vlastito ponašanje</a:t>
          </a:r>
          <a:endParaRPr lang="en-US" sz="3400" kern="1200"/>
        </a:p>
      </dsp:txBody>
      <dsp:txXfrm>
        <a:off x="39809" y="1807733"/>
        <a:ext cx="10435982" cy="735872"/>
      </dsp:txXfrm>
    </dsp:sp>
    <dsp:sp modelId="{93ED1FF3-3C9C-4688-B5A4-674A906BC7B4}">
      <dsp:nvSpPr>
        <dsp:cNvPr id="0" name=""/>
        <dsp:cNvSpPr/>
      </dsp:nvSpPr>
      <dsp:spPr>
        <a:xfrm>
          <a:off x="0" y="3084002"/>
          <a:ext cx="10515600" cy="81549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nesigurne su, povučene i usamljene osobe</a:t>
          </a:r>
          <a:endParaRPr lang="en-US" sz="3400" kern="1200" dirty="0"/>
        </a:p>
      </dsp:txBody>
      <dsp:txXfrm>
        <a:off x="39809" y="3123811"/>
        <a:ext cx="10435982" cy="7358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B0AAD-B12C-4F54-AB3E-485D1AE26F2D}">
      <dsp:nvSpPr>
        <dsp:cNvPr id="0" name=""/>
        <dsp:cNvSpPr/>
      </dsp:nvSpPr>
      <dsp:spPr>
        <a:xfrm>
          <a:off x="1065753" y="0"/>
          <a:ext cx="5304283" cy="530428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A5B49-74B3-40E9-849E-05FCEC425566}">
      <dsp:nvSpPr>
        <dsp:cNvPr id="0" name=""/>
        <dsp:cNvSpPr/>
      </dsp:nvSpPr>
      <dsp:spPr>
        <a:xfrm>
          <a:off x="1410531" y="344778"/>
          <a:ext cx="2121713" cy="21217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opadanje ocjena u školi i zanemarivanje školskih obaveza</a:t>
          </a:r>
          <a:endParaRPr lang="en-US" sz="2000" kern="1200" dirty="0"/>
        </a:p>
      </dsp:txBody>
      <dsp:txXfrm>
        <a:off x="1514104" y="448351"/>
        <a:ext cx="1914567" cy="1914567"/>
      </dsp:txXfrm>
    </dsp:sp>
    <dsp:sp modelId="{19A7C2FA-B7B5-47FD-AE14-943446C4C01E}">
      <dsp:nvSpPr>
        <dsp:cNvPr id="0" name=""/>
        <dsp:cNvSpPr/>
      </dsp:nvSpPr>
      <dsp:spPr>
        <a:xfrm>
          <a:off x="3903544" y="344778"/>
          <a:ext cx="2121713" cy="21217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smanjivanje interesa za druženje s prijateljima i za ostale društvene aktivnosti</a:t>
          </a:r>
          <a:endParaRPr lang="en-US" sz="2000" kern="1200" dirty="0"/>
        </a:p>
      </dsp:txBody>
      <dsp:txXfrm>
        <a:off x="4007117" y="448351"/>
        <a:ext cx="1914567" cy="1914567"/>
      </dsp:txXfrm>
    </dsp:sp>
    <dsp:sp modelId="{82A2C836-DB84-40E1-A93D-B41436E2B936}">
      <dsp:nvSpPr>
        <dsp:cNvPr id="0" name=""/>
        <dsp:cNvSpPr/>
      </dsp:nvSpPr>
      <dsp:spPr>
        <a:xfrm>
          <a:off x="1410531" y="2837791"/>
          <a:ext cx="2121713" cy="21217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tajnovitost i laganje o vremenu provedenom na internetu</a:t>
          </a:r>
          <a:endParaRPr lang="en-US" sz="2000" kern="1200" dirty="0"/>
        </a:p>
      </dsp:txBody>
      <dsp:txXfrm>
        <a:off x="1514104" y="2941364"/>
        <a:ext cx="1914567" cy="1914567"/>
      </dsp:txXfrm>
    </dsp:sp>
    <dsp:sp modelId="{B63405DB-6C63-4176-9866-2E679CF1B61E}">
      <dsp:nvSpPr>
        <dsp:cNvPr id="0" name=""/>
        <dsp:cNvSpPr/>
      </dsp:nvSpPr>
      <dsp:spPr>
        <a:xfrm>
          <a:off x="3903544" y="2837791"/>
          <a:ext cx="2121713" cy="21217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veća odstupanja u navikama spavanja (korištenje interneta noću, a spavanje danju)</a:t>
          </a:r>
          <a:endParaRPr lang="en-US" sz="2000" kern="1200" dirty="0"/>
        </a:p>
      </dsp:txBody>
      <dsp:txXfrm>
        <a:off x="4007117" y="2941364"/>
        <a:ext cx="1914567" cy="1914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D03A43-B11A-468D-9638-F674842ED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72D6C5-4B22-458C-BEB1-0C56516D6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68B2CA-BCED-4F86-88FD-2EE3A86C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61135A-87F4-418C-B888-E8A2B2E5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C5F8EFA-DEB6-447B-9B73-542A08A4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8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3CF629-52F6-4AAB-BAB4-95D8A41C9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2A42906-6EAB-4747-8CE0-F58DC64D3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86BF35-C1E7-470C-AFD1-CBB3ACBA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6C1D24-8159-4012-9E1D-90D60E8B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0E50F38-C743-4D84-A31B-7C6C6573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0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B4DABD3-E6F9-439B-99EB-4716002DF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F4425DA-6016-4360-AAD7-98B693AEB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3BF7CA7-EFA0-4615-90EC-DB6895E9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5D5E08-FDC5-4837-BD20-8F081E3D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7B09C6-CF4C-4DA7-A6F5-8CE5EB01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7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7A8EED-1D76-4D6D-B83F-3DCC1603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6DE833-8A27-4376-9066-DC5B1CF27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9C0AE5E-3EE1-4D10-B14B-78B104E95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A8A4CF1-B067-4A61-9A33-55AA1EF3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707A0B-FC7E-41FC-AE87-9C64B700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4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94504C-29EA-41FB-9949-07887E45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8BC48E0-5D3F-44B1-9DDA-E583B7F6B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6F674B-9DB8-40C1-8E9D-0B747905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7BE40A-BA62-4E33-8907-5041534E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042EE8-74F0-4346-9481-D84309D8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60060-C2CA-403D-B862-D709F929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50521E-1B89-4CB2-84F8-1B8D338E0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2171A5D-884A-476F-AC44-975596810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71E5B1E-8CF0-43B4-8113-9CE4F618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D93306-0FA1-463C-85D8-AB9BDC95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FD17F13-D8C9-43C5-A22E-FB312E30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267F58-6485-4997-B750-744AE0E3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6F83AF5-DC2E-4EF8-9983-53E9CD369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0F86275-D696-450D-B22C-D94CCB89B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1970556-B93C-4637-89D4-BD408002D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CCB2079-D131-416B-A364-19F611B6E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356343-4571-4B2C-8B9B-D8148A324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7BF114A-B7C1-42A9-8ED9-E310B8C14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B5BA726-D218-4687-A3A7-C55D0AF6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FA13D-8E1F-4AB1-91B1-DBC11BEF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3D13FA0-8B22-412E-86BC-D71BB012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8CCA070-ABB0-4610-8A53-925BCC41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9456838-1009-43D5-A356-95FD0460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3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1177D15-6F53-47B1-909E-A72D7C0B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38E5244-4BA5-4854-988D-87266E2E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3DB7F70-48DB-430E-98EE-8F300AF0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3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B32916-527D-4F94-A4E5-CF6F87D7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42021B-F0CC-4507-854E-33E1B4823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EFFE91C-1440-42A5-8205-6BF5D03DE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8BB258-2B28-468B-861A-F3ACBC46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3ADC6FB-C230-4CE7-BA1B-5EDB534F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40CE6D4-A0BC-44A2-AA9C-6B24D2AD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76D22-CA28-4543-9BAE-8D7A5C83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C06988E-87C3-43B8-823C-FCEAB7D77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EC95D2E-BF75-4B79-8F5C-A586B8026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A4B8197-05A0-4866-ABB9-D85F821D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AC95401-299B-47FA-86F1-7F2F1B1A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6D5F01C-5FBD-4DD9-A3FC-A55096E7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C9E5798-9B86-4DCE-A7D4-DDFE1E9C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3FC188-F6C9-4A73-BB3B-728A2E03C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054AF3-8456-4E42-9B34-ACABE99FC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4B32B4-9A5A-46B1-BB55-9B5A2A835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DC9DBF-C725-44DF-84A8-61739195B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xels.com/" TargetMode="External"/><Relationship Id="rId2" Type="http://schemas.openxmlformats.org/officeDocument/2006/relationships/hyperlink" Target="http://www.zzjzdnz.hr/zdravlje/mentalno-zdravlje/1131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zjzdnz.hr/zdravlje/mentalno-zdravlje/113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4EB7EF-43AB-4095-9A5F-161178A01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130041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hr-HR" sz="3000" b="0" i="0">
                <a:effectLst/>
                <a:latin typeface="Open Sans"/>
              </a:rPr>
              <a:t>Ovisnost o internetu - ovisnost novog doba</a:t>
            </a:r>
            <a:br>
              <a:rPr lang="hr-HR" sz="3000" b="0" i="0">
                <a:effectLst/>
                <a:latin typeface="Open Sans"/>
              </a:rPr>
            </a:br>
            <a:endParaRPr lang="hr-HR" sz="30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7DD9EFA-BDA4-4663-B86A-EF38CFE6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122362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hr-BA" sz="2000"/>
              <a:t>Roditeljski sastanak, 2021.</a:t>
            </a:r>
            <a:endParaRPr lang="hr-HR" sz="2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D1710-6DAB-4F03-93C3-0B69E1735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9" r="20826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13A986-1F8A-4F31-8D44-FB1F4E41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4120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hr-BA" sz="5200" dirty="0"/>
              <a:t>Kako prepoznati ovisnost?</a:t>
            </a:r>
            <a:endParaRPr lang="hr-HR" sz="5200" dirty="0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F0F500B-3AE6-4F3D-9D1F-ED4B95051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674306"/>
              </p:ext>
            </p:extLst>
          </p:nvPr>
        </p:nvGraphicFramePr>
        <p:xfrm>
          <a:off x="2378104" y="1316485"/>
          <a:ext cx="7435790" cy="5304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03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79E4803-780C-410B-AF4D-F2184E42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hr-HR" sz="3700" b="1" i="0">
                <a:effectLst/>
                <a:latin typeface="Open Sans"/>
              </a:rPr>
              <a:t>4 pravila kako roditelji mogu pomoći u prevenciji ovisnosti o internetu kod djece</a:t>
            </a:r>
            <a:endParaRPr lang="hr-HR" sz="37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FF96F66-DFCB-486C-A248-A66D8796A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3107168"/>
            <a:ext cx="4888681" cy="3639450"/>
          </a:xfrm>
        </p:spPr>
        <p:txBody>
          <a:bodyPr anchor="ctr">
            <a:normAutofit/>
          </a:bodyPr>
          <a:lstStyle/>
          <a:p>
            <a:pPr marL="457200" indent="-457200">
              <a:buAutoNum type="arabicPeriod"/>
            </a:pPr>
            <a:r>
              <a:rPr lang="hr-HR" sz="2400" b="1" i="0" dirty="0">
                <a:effectLst/>
                <a:latin typeface="Open Sans"/>
              </a:rPr>
              <a:t>PRAVILO</a:t>
            </a:r>
          </a:p>
          <a:p>
            <a:pPr marL="0" indent="0">
              <a:buNone/>
            </a:pPr>
            <a:r>
              <a:rPr lang="hr-HR" sz="2400" b="0" i="0" dirty="0">
                <a:effectLst/>
                <a:latin typeface="Open Sans"/>
              </a:rPr>
              <a:t>Uvesti jasno pravilo o maksimalnom vremenu boravka djeteta na internetu - to je važno jer tako dijete uči birati sadržaje koje želi gledati i uči razlikovati što mu je na internetu važno, a što predstavlja samo popunjavanje praznog vremena.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b="0" i="0" dirty="0">
              <a:effectLst/>
              <a:latin typeface="Open Sans"/>
            </a:endParaRPr>
          </a:p>
          <a:p>
            <a:pPr marL="0" indent="0">
              <a:buNone/>
            </a:pPr>
            <a:endParaRPr lang="hr-HR" sz="2000" dirty="0"/>
          </a:p>
        </p:txBody>
      </p:sp>
      <p:pic>
        <p:nvPicPr>
          <p:cNvPr id="5" name="Slika 4" descr="Slika na kojoj se prikazuje pješčani sat, crveno&#10;&#10;Opis je automatski generiran">
            <a:extLst>
              <a:ext uri="{FF2B5EF4-FFF2-40B4-BE49-F238E27FC236}">
                <a16:creationId xmlns:a16="http://schemas.microsoft.com/office/drawing/2014/main" id="{B88107A8-FEBA-487B-9DB8-834C95BD6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483"/>
          <a:stretch/>
        </p:blipFill>
        <p:spPr>
          <a:xfrm>
            <a:off x="6173128" y="2484255"/>
            <a:ext cx="4888681" cy="371424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1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4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6A4317-563D-4F5E-A32D-824DFEB03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8" y="2649893"/>
            <a:ext cx="5837750" cy="29944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b="1" dirty="0"/>
              <a:t>2. PRAVILO</a:t>
            </a:r>
          </a:p>
          <a:p>
            <a:pPr marL="0" indent="0">
              <a:buNone/>
            </a:pPr>
            <a:r>
              <a:rPr lang="hr-HR" sz="2400" dirty="0"/>
              <a:t>Pratiti kako dijete koristi internet - najlakše je kad se kompjutor ili drugi medij drži u zajedničkom prostoru, dnevnoj sobi i da ga dijete koristi u vrijeme kada su i odrasli u toj prostoriji, jer tada roditelji imaju kontrolu, a dijete samokontrolu nad sadržajima na internetu.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50" name="Rectangle 38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osoba, na zatvorenom, stol, stol za objedovanje&#10;&#10;Opis je automatski generiran">
            <a:extLst>
              <a:ext uri="{FF2B5EF4-FFF2-40B4-BE49-F238E27FC236}">
                <a16:creationId xmlns:a16="http://schemas.microsoft.com/office/drawing/2014/main" id="{94FF4542-9B9E-4134-937A-8B57FE5E0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631"/>
          <a:stretch/>
        </p:blipFill>
        <p:spPr>
          <a:xfrm>
            <a:off x="7421373" y="627954"/>
            <a:ext cx="4235516" cy="535337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A6A4317-563D-4F5E-A32D-824DFEB03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958534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b="1" dirty="0"/>
              <a:t>3. PRAVILO</a:t>
            </a:r>
          </a:p>
          <a:p>
            <a:pPr marL="0" indent="0">
              <a:buNone/>
            </a:pPr>
            <a:r>
              <a:rPr lang="hr-HR" sz="2400" dirty="0"/>
              <a:t>Biti primjer svom djetetu - ukoliko dijete učimo da umjereno i funkcionalno koristi internet važno je da i roditelji svojim primjerom pokazuju isto (djeca više uče gledajući ponašanje svojih roditelja nego slušajući što im roditelji govore).</a:t>
            </a:r>
          </a:p>
          <a:p>
            <a:endParaRPr lang="hr-HR" sz="2000" dirty="0"/>
          </a:p>
        </p:txBody>
      </p:sp>
      <p:pic>
        <p:nvPicPr>
          <p:cNvPr id="4" name="Slika 3" descr="Slika na kojoj se prikazuje osoba, ljudi&#10;&#10;Opis je automatski generiran">
            <a:extLst>
              <a:ext uri="{FF2B5EF4-FFF2-40B4-BE49-F238E27FC236}">
                <a16:creationId xmlns:a16="http://schemas.microsoft.com/office/drawing/2014/main" id="{1BE95AE5-7A39-40F0-8B37-97D646433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7" b="-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46" name="Rectangle 4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C4BE22-C53A-44C3-BFD4-22D3B64AE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400" b="1" dirty="0"/>
              <a:t>4. PRAVILO</a:t>
            </a:r>
          </a:p>
          <a:p>
            <a:pPr marL="0" indent="0">
              <a:buNone/>
            </a:pPr>
            <a:r>
              <a:rPr lang="hr-HR" sz="2400" dirty="0"/>
              <a:t>Poticati zdrave navike i stilove života - roditelji bi trebali podržati dijete da se uključi u neki sport, u druženju s vršnjacima i sudjelovanju u različitim društvenim i kulturnim aktivnostima.</a:t>
            </a:r>
          </a:p>
          <a:p>
            <a:endParaRPr lang="hr-HR" sz="1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4CD0C3F-EA61-4743-8509-40681B2C3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8" r="14998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2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BA0287-681A-47D8-B9EE-A99FDFEE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Izvor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Jerinić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Njirić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Martina. </a:t>
            </a:r>
            <a:r>
              <a:rPr lang="en-US" sz="1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Ovisnost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internetu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ovisnost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novog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doba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Dubrovnik.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www.zzjzdnz.hr/zdravlje/mentalno-zdravlje/1131#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pristupljeno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24. </a:t>
            </a:r>
            <a:r>
              <a:rPr lang="en-US" sz="1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travnja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2021.)</a:t>
            </a:r>
          </a:p>
          <a:p>
            <a:pPr algn="ctr"/>
            <a:r>
              <a:rPr lang="en-US" sz="10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Fotografije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www.pexels.com</a:t>
            </a: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/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a 21">
            <a:extLst>
              <a:ext uri="{FF2B5EF4-FFF2-40B4-BE49-F238E27FC236}">
                <a16:creationId xmlns:a16="http://schemas.microsoft.com/office/drawing/2014/main" id="{FF0AF3B9-1998-4E34-9CEA-411F704771C3}"/>
              </a:ext>
            </a:extLst>
          </p:cNvPr>
          <p:cNvGrpSpPr/>
          <p:nvPr/>
        </p:nvGrpSpPr>
        <p:grpSpPr>
          <a:xfrm>
            <a:off x="2785747" y="2507844"/>
            <a:ext cx="6620505" cy="1842311"/>
            <a:chOff x="0" y="1923945"/>
            <a:chExt cx="6620505" cy="1842311"/>
          </a:xfrm>
        </p:grpSpPr>
        <p:sp>
          <p:nvSpPr>
            <p:cNvPr id="23" name="Pravokutnik: zaobljeni kutovi 22">
              <a:extLst>
                <a:ext uri="{FF2B5EF4-FFF2-40B4-BE49-F238E27FC236}">
                  <a16:creationId xmlns:a16="http://schemas.microsoft.com/office/drawing/2014/main" id="{553035F0-6488-4B75-9BE9-CC9EAEBC8A5D}"/>
                </a:ext>
              </a:extLst>
            </p:cNvPr>
            <p:cNvSpPr/>
            <p:nvPr/>
          </p:nvSpPr>
          <p:spPr>
            <a:xfrm>
              <a:off x="0" y="1923945"/>
              <a:ext cx="6620505" cy="18423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ravokutnik: zaobljeni kutovi 4">
              <a:extLst>
                <a:ext uri="{FF2B5EF4-FFF2-40B4-BE49-F238E27FC236}">
                  <a16:creationId xmlns:a16="http://schemas.microsoft.com/office/drawing/2014/main" id="{D4ABF205-6C88-4348-8869-755EB2CBA2BE}"/>
                </a:ext>
              </a:extLst>
            </p:cNvPr>
            <p:cNvSpPr txBox="1"/>
            <p:nvPr/>
          </p:nvSpPr>
          <p:spPr>
            <a:xfrm>
              <a:off x="89933" y="2013561"/>
              <a:ext cx="6440637" cy="1662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600" kern="1200" dirty="0"/>
                <a:t>A</a:t>
              </a:r>
              <a:r>
                <a:rPr lang="hr-HR" sz="2600" b="0" i="0" kern="1200" dirty="0"/>
                <a:t>ko se primijeti gubitak kontrole nad vremenom provedenim u virtualnom svijetu interneta i društvenih mreža, svakako treba potražiti stručnu pomoć.</a:t>
              </a:r>
              <a:endParaRPr lang="en-US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8026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77">
            <a:extLst>
              <a:ext uri="{FF2B5EF4-FFF2-40B4-BE49-F238E27FC236}">
                <a16:creationId xmlns:a16="http://schemas.microsoft.com/office/drawing/2014/main" id="{24C606F0-B762-4A69-A23B-D70EA0DC6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47702F7-5C79-4B7D-B581-85F299291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26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7F4DB96-7117-43BC-BAFA-79F7CC154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5EB161F8-6B81-4944-BCDB-9D155714F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3825CEE7-157B-4C45-9B6C-D7D958C89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E8B05FBE-D36C-4D10-AF27-E3EF3224C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53FD0F6C-0511-406C-A403-EC593C346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AE6B8CF-F386-4EA0-9CC0-04BB5F32C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31463BB0-8DF9-4D90-98E7-9B8D84D5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9E7A88AC-E05A-46F2-9900-841DABE3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8EF687B8-F62A-4D83-B2B7-CF32E6207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AD919404-5690-491D-BEC0-5098B3C9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A5535ADD-3CD0-401F-9AEA-EB1AE7208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4">
              <a:extLst>
                <a:ext uri="{FF2B5EF4-FFF2-40B4-BE49-F238E27FC236}">
                  <a16:creationId xmlns:a16="http://schemas.microsoft.com/office/drawing/2014/main" id="{B4AC5220-D189-4824-86F1-E8EDF9B96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6">
              <a:extLst>
                <a:ext uri="{FF2B5EF4-FFF2-40B4-BE49-F238E27FC236}">
                  <a16:creationId xmlns:a16="http://schemas.microsoft.com/office/drawing/2014/main" id="{A8DCD539-6938-457B-8519-8A2E3F7AF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4">
              <a:extLst>
                <a:ext uri="{FF2B5EF4-FFF2-40B4-BE49-F238E27FC236}">
                  <a16:creationId xmlns:a16="http://schemas.microsoft.com/office/drawing/2014/main" id="{60764895-7F5A-4853-9923-FFA49E4A2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012CC9DA-DBF1-4E4B-851C-A8AF99A95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4">
              <a:extLst>
                <a:ext uri="{FF2B5EF4-FFF2-40B4-BE49-F238E27FC236}">
                  <a16:creationId xmlns:a16="http://schemas.microsoft.com/office/drawing/2014/main" id="{9AF0E019-BE2A-47B4-995E-A0CB1BA5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66">
              <a:extLst>
                <a:ext uri="{FF2B5EF4-FFF2-40B4-BE49-F238E27FC236}">
                  <a16:creationId xmlns:a16="http://schemas.microsoft.com/office/drawing/2014/main" id="{B1817D57-9735-4418-AFA9-7F85F5535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78BD2D83-2631-4F87-BE03-AD58D63CB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608F4E98-52AD-4F2D-B287-A13E64EF3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D33C6372-7ED3-46C4-8DC6-30DC0DCC4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2DA61528-5416-4779-8F18-C441496D0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8C740F-CC75-4EC5-AAB2-C34862C17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775900"/>
            <a:ext cx="3392424" cy="34304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dirty="0"/>
              <a:t>Danas sve više tinejdžera i mladih razvija ovisnost o internetu, a da toga nisu ni svjesni.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DF1984B-19AB-4FD0-BF38-F0DF0C0A8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9"/>
          <a:stretch/>
        </p:blipFill>
        <p:spPr>
          <a:xfrm>
            <a:off x="4636008" y="589788"/>
            <a:ext cx="3675888" cy="567842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E6777FC-9F55-4CB6-BB60-1315562C8D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r="5625" b="1"/>
          <a:stretch/>
        </p:blipFill>
        <p:spPr>
          <a:xfrm>
            <a:off x="8430768" y="589788"/>
            <a:ext cx="3520440" cy="277063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1384182-71EE-4EC5-8681-75CE190D64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r="5450" b="1"/>
          <a:stretch/>
        </p:blipFill>
        <p:spPr>
          <a:xfrm>
            <a:off x="8430768" y="3488436"/>
            <a:ext cx="3520440" cy="2770632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6A0830D7-560A-44A6-B6B3-C17A26405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4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D2D23CCD-CC8E-4CBC-9A7D-40FD3BB6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35" y="1575866"/>
            <a:ext cx="5129784" cy="3706268"/>
          </a:xfrm>
          <a:prstGeom prst="rect">
            <a:avLst/>
          </a:prstGeom>
        </p:spPr>
      </p:pic>
      <p:sp>
        <p:nvSpPr>
          <p:cNvPr id="33" name="Rectangle 28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6F7690C9-F18C-4CB2-8796-E842ADA95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1180" y="1723347"/>
            <a:ext cx="5129784" cy="34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4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0434B3-4079-4EAE-AF0C-EAE5F4ED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Pet ili više potvrdnih odgovora ovog </a:t>
            </a:r>
            <a:r>
              <a:rPr lang="hr-HR" sz="2400" i="1" dirty="0"/>
              <a:t>Dijagnostičkog upitnika za internetsku ovisnost </a:t>
            </a:r>
            <a:r>
              <a:rPr lang="hr-HR" sz="2400" dirty="0"/>
              <a:t>(IADQ) znači da imate poteškoća s ovisnošću o internetu i da biste trebali potražiti pomoć.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000" dirty="0"/>
              <a:t>Izvor: </a:t>
            </a:r>
            <a:r>
              <a:rPr lang="hr-HR" sz="2000" dirty="0">
                <a:hlinkClick r:id="rId2"/>
              </a:rPr>
              <a:t>Ovisnost o internetu - ovisnost novog doba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16487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9C8B2E82-3642-4AF9-85CD-B141AC256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138541"/>
              </p:ext>
            </p:extLst>
          </p:nvPr>
        </p:nvGraphicFramePr>
        <p:xfrm>
          <a:off x="625151" y="541176"/>
          <a:ext cx="10728649" cy="5635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0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603AD4B7-8D5B-4587-8406-8CE0BC4C1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865987"/>
              </p:ext>
            </p:extLst>
          </p:nvPr>
        </p:nvGraphicFramePr>
        <p:xfrm>
          <a:off x="461819" y="1256145"/>
          <a:ext cx="11022710" cy="488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CB68D860-2977-4242-960C-AF0BB95B3A83}"/>
              </a:ext>
            </a:extLst>
          </p:cNvPr>
          <p:cNvSpPr txBox="1"/>
          <p:nvPr/>
        </p:nvSpPr>
        <p:spPr>
          <a:xfrm>
            <a:off x="1551709" y="526472"/>
            <a:ext cx="606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Vrste ovisnosti o internetu:</a:t>
            </a:r>
          </a:p>
        </p:txBody>
      </p:sp>
    </p:spTree>
    <p:extLst>
      <p:ext uri="{BB962C8B-B14F-4D97-AF65-F5344CB8AC3E}">
        <p14:creationId xmlns:p14="http://schemas.microsoft.com/office/powerpoint/2010/main" val="10736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87C264A-5529-40F3-9417-0542C9EE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l-PL" sz="4800"/>
              <a:t>Znakovi ovisnosti o internetu:</a:t>
            </a:r>
            <a:endParaRPr lang="hr-HR" sz="4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9CD8592-B1FB-448F-BE4D-75D5A11AB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553030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43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D77B92-CB36-4B20-A59A-59625E0F0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87C264A-5529-40F3-9417-0542C9EE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pl-PL" sz="4800"/>
              <a:t>Znakovi ovisnosti o internetu:</a:t>
            </a:r>
            <a:endParaRPr lang="hr-HR" sz="4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F7899B6-6C63-4895-B667-43F7625C9F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625378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47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73699CB-B4A7-41BB-84EB-339BE650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BA"/>
              <a:t>Koje su posljedice ovisnosti o internetu?</a:t>
            </a:r>
            <a:endParaRPr lang="hr-HR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6587D81D-BDA6-4572-87B5-C62589D81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9645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3130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519</Words>
  <Application>Microsoft Office PowerPoint</Application>
  <PresentationFormat>Široki zaslon</PresentationFormat>
  <Paragraphs>46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Tema sustava Office</vt:lpstr>
      <vt:lpstr>Ovisnost o internetu - ovisnost novog doba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Znakovi ovisnosti o internetu:</vt:lpstr>
      <vt:lpstr>Znakovi ovisnosti o internetu:</vt:lpstr>
      <vt:lpstr>Koje su posljedice ovisnosti o internetu?</vt:lpstr>
      <vt:lpstr>Kako prepoznati ovisnost?</vt:lpstr>
      <vt:lpstr>4 pravila kako roditelji mogu pomoći u prevenciji ovisnosti o internetu kod djece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Ovisnost o internetu - ovisnost novog doba </dc:title>
  <dc:creator>TONKA ĐURIĆ</dc:creator>
  <cp:lastModifiedBy>TONKA ĐURIĆ</cp:lastModifiedBy>
  <cp:revision>1</cp:revision>
  <dcterms:created xsi:type="dcterms:W3CDTF">2021-04-24T09:42:01Z</dcterms:created>
  <dcterms:modified xsi:type="dcterms:W3CDTF">2021-04-24T09:43:15Z</dcterms:modified>
</cp:coreProperties>
</file>