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  <Override PartName="/ppt/ink/ink12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6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23T11:24:24.41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2,'5'0,"5"0,6 0,5 0,-1 5,0 1,2-1,0 0,-2 3,0 0,0-1,-3 3,1-1,1-1,2-3,-2 3,4 0,2-2,3-1,0-2,0-2,0 0,-1-1,0 0,-4 4,-2 2,-1-1,2-1,1-1,1-1,2-1,0 0,-9-1,-11 0,-12-1,-9 1,-11 0,-5 0,-3 0,1 0,1 0,1 0,3 0,0 0,-4 0,0-5,4-5,4-2,0 2,9 2,26 3,23 2,25 6,7 2,9 6,2 4,-4 5,-4-2,-11-3,-10 1,-8-4,-8-2,-4-4,-11-3,-18-2,-12 0,-19-6,-12-7,-3 0,-3-4,-2 2,4 3,0 3,0-1,4 0,4-2,1 1,1-3,4 1,3 3,1 2,3 3,9 2,13 1,12 2,8-1,3 5,11 1,5 1,2-3,-10 0,-14-2,-23-1,-13-1,-13-4,-8-2,-1-5,-2 0,-1-3,2 1,6 3,4 3,5 3,7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19:11:26.5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876 635 24575,'287'14'0,"21"-1"0,-301-12 0,0-1 0,1 0 0,-1 0 0,0-1 0,0 0 0,0 0 0,0-1 0,0 1 0,0-2 0,0 1 0,0-1 0,-1 0 0,0 0 0,1-1 0,-1 0 0,7-6 0,87-84 0,-93 89 0,-1 0 0,1 0 0,0 1 0,0-1 0,1 2 0,-1-1 0,1 1 0,15-4 0,72-11 0,-58 12 0,17-1 0,84 0 0,-39 3 0,-90 3 0,0 0 0,0-1 0,0 0 0,10-4 0,4-8 0,-22 13 0,-1 1 0,1-1 0,-1 0 0,1 1 0,-1-1 0,1 0 0,-1 1 0,0-1 0,1 0 0,-1 0 0,0 0 0,0 1 0,0-1 0,1 0 0,-1 0 0,0 0 0,0 0 0,0 1 0,0-1 0,0 0 0,-1 0 0,1 0 0,0 1 0,0-1 0,-1 0 0,1-1 0,-2 0 0,1 0 0,-1 0 0,1 1 0,-1-1 0,0 0 0,1 0 0,-1 1 0,0 0 0,0-1 0,0 1 0,0 0 0,-1 0 0,1 0 0,0 0 0,0 0 0,-3 0 0,-43-10 0,37 9 0,-48-7 0,-114-1 0,76 7 0,37-3 0,1-3 0,-96-26 0,127 28 0,-605-137 0,342 113 0,5 0 0,208 19 0,-124-37 0,186 44 0,9 3 0,0-1 0,-1 1 0,1 1 0,-12-2 0,51 17 0,96 29 0,-2 6 0,120 64 0,-126-58 0,-106-50 0,1 0 0,1-1 0,-1-1 0,0 0 0,1-1 0,22 0 0,3-1 0,48 7 0,12 1 0,455-7 0,-289-3 0,-221 3 0,1 3 0,-1 2 0,55 16 0,-49-12 0,-52-11 0,0 0 0,0 0 0,0 1 0,0-1 0,0 0 0,0 0 0,-1 0 0,1 0 0,0 0 0,0 0 0,0 0 0,0 0 0,0 0 0,0 0 0,0 0 0,0 0 0,0 0 0,0 0 0,0 0 0,0 0 0,0 0 0,0 0 0,0 1 0,0-1 0,0 0 0,0 0 0,0 0 0,0 0 0,0 0 0,0 0 0,0 0 0,0 0 0,0 0 0,0 0 0,0 0 0,0 0 0,0 0 0,0 0 0,0 0 0,0 1 0,0-1 0,0 0 0,0 0 0,0 0 0,0 0 0,0 0 0,1 0 0,-1 0 0,0 0 0,-14 4 0,-36 5 0,9-2 0,-142 34 0,-343 57 0,442-93 0,52-4 0,0 2 0,-35 7 0,64-9 0,-44 5 0,47-6 0,-1 0 0,0 0 0,1 0 0,-1 0 0,1 0 0,-1 0 0,0 0 0,1 0 0,-1 0 0,1-1 0,-1 1 0,1 0 0,-1 0 0,1-1 0,-1 1 0,1 0 0,-1-1 0,1 1 0,-1 0 0,1-1 0,-1 1 0,1-1 0,0 1 0,-1-1 0,1 0 0,0 0 0,0 0 0,0 0 0,0 0 0,0-1 0,0 1 0,1 0 0,-1 0 0,0 0 0,1 0 0,-1 0 0,1 0 0,-1 0 0,1 0 0,0 0 0,-1 0 0,1 0 0,0 0 0,1-1 0,5-6 0,1 0 0,0 1 0,0 0 0,1 0 0,0 1 0,10-6 0,61-28 0,-65 34 0,26-14 0,-6 3 0,0 1 0,1 2 0,48-12 0,-44 15 0,49-20 0,-61 19 0,1 2 0,0 1 0,1 1 0,37-4 0,-31 6 0,0 0 0,0-3 0,51-19 0,-59 19 0,-8 3 0,1 0 0,0 2 0,0 0 0,0 1 0,0 1 0,0 2 0,35 2 0,-51-2 0,0 1 0,0 0 0,0 1 0,0-1 0,-1 1 0,1 0 0,0 0 0,-1 1 0,1-1 0,-1 1 0,0 0 0,0 0 0,0 0 0,0 1 0,4 4 0,2 5 0,0 1 0,0 1 0,9 18 0,-12-19 0,1 0 0,1-1 0,17 22 0,-19-28 0,0 0 0,-1 0 0,0 1 0,0 0 0,-1 0 0,8 16 0,-12-22 0,0 1 0,0-1 0,-1 1 0,1 0 0,-1 0 0,0-1 0,1 1 0,-1 0 0,0 0 0,-1-1 0,1 1 0,0 0 0,-1-1 0,0 1 0,0 0 0,0-1 0,0 1 0,0-1 0,0 1 0,0-1 0,-1 1 0,1-1 0,-1 0 0,0 0 0,0 0 0,0 0 0,0 0 0,-3 3 0,-5 2 0,0 0 0,0 0 0,0-1 0,-1 0 0,0 0 0,0-1 0,-1-1 0,1 0 0,-1-1 0,0 0 0,-19 2 0,-10-1 0,0-3 0,-46-3 0,14 0 0,10-2 0,-104-19 0,-22-2 0,-50-2 0,143 13 0,-130-1 0,177 17 0,-39-2 0,79 0 0,-1-1 0,1-1 0,0 0 0,0 0 0,1-1 0,-1 0 0,-12-6 0,-215-107 0,212 107 0,21 9 0,0-1 0,-1 0 0,1 0 0,0 0 0,0-1 0,0 1 0,0-1 0,0 1 0,0-1 0,0 0 0,0 0 0,1-1 0,-1 1 0,1 0 0,-1-1 0,1 1 0,-3-6 0,5 7 0,0 0 0,0 0 0,0 0 0,0 0 0,0 1 0,0-1 0,0 0 0,0 0 0,0 0 0,1 0 0,-1 0 0,0 1 0,1-1 0,-1 0 0,0 0 0,1 1 0,-1-1 0,1 0 0,-1 0 0,1 1 0,0-1 0,-1 1 0,1-1 0,0 0 0,-1 1 0,1-1 0,0 1 0,0 0 0,0-1 0,-1 1 0,1 0 0,0-1 0,0 1 0,0 0 0,0 0 0,1 0 0,33-6 0,-4 8 0,49 8 0,1 0 0,61-8 0,12 1 0,-132 0 0,-1 0 0,0 2 0,-1 0 0,26 11 0,77 38 0,-88-38 0,61 30 0,65 28 0,-148-69 0,-1-2 0,1 1 0,-1-2 0,1 1 0,25 0 0,68-5 0,-40-1 0,357 3 0,-398-2 0,0-1 0,-1-1 0,0-1 0,36-12 0,20-4 0,-54 10 0,-19 4 0,-19 3 0,-7 4 0,-1 1 0,1 0 0,-25 6 0,-18 1 0,23-4 0,-59 13 0,60-11 0,0-2 0,0-1 0,-67-4 0,39-1 0,-245-14 0,85 6 0,-15-1 0,43-22 0,114 18 0,-60-14 0,128 24 0,-14-2 0,0-2 0,1-1 0,0-1 0,1-1 0,-31-19 0,30 16 0,24 13 0,0 0 0,0 0 0,0 0 0,1-1 0,-1 1 0,1-1 0,-1-1 0,1 1 0,0 0 0,-5-7 0,9 10 0,0-1 0,0 1 0,0-1 0,0 1 0,0-1 0,0 1 0,0 0 0,0-1 0,0 1 0,0-1 0,1 1 0,-1-1 0,0 1 0,0-1 0,0 1 0,1 0 0,-1-1 0,0 1 0,0 0 0,1-1 0,-1 1 0,0 0 0,1-1 0,-1 1 0,0 0 0,1-1 0,-1 1 0,1 0 0,-1 0 0,0-1 0,1 1 0,-1 0 0,1 0 0,-1 0 0,1 0 0,0 0 0,22-7 0,-20 6 0,65-13 0,124-8 0,-63 10 0,18-5 0,162-25 0,-243 32 0,108-4 0,68 16 0,-80 0 0,-134 0 0,-1 0 0,29 8 0,-26-5 0,46 3 0,-56-8 0,-8 0 0,-1 0 0,1 1 0,-1 0 0,20 5 0,-28-6 0,0 1 0,-1 0 0,1 0 0,0 1 0,-1-1 0,1 0 0,-1 1 0,0 0 0,0-1 0,1 1 0,-1 0 0,0 0 0,0 0 0,-1 0 0,1 1 0,0-1 0,-1 0 0,1 1 0,-1-1 0,0 1 0,0 0 0,0-1 0,0 1 0,0 4 0,1 1 0,-2 0 0,1 0 0,-1 0 0,0 0 0,0 0 0,-1 0 0,0 1 0,-1-1 0,0-1 0,0 1 0,-1 0 0,0 0 0,0-1 0,0 0 0,-1 0 0,0 0 0,-6 7 0,-9 10 0,0-1 0,-2-2 0,-30 26 0,29-28 0,11-10 0,-1-2 0,-1 0 0,1 0 0,-1-1 0,-1 0 0,1-2 0,-1 1 0,1-2 0,-17 3 0,5 0 0,-7 0 0,0-1 0,0-2 0,-32 0 0,27-3 0,-66 11 0,-40 21 0,116-27 0,0-1 0,-1-2 0,1-1 0,-1-1 0,1-1 0,0-2 0,-48-9 0,-182-64 0,244 72 0,9 2 15,-1 1 0,0-1 0,1 0 0,0 0 0,-1 0 0,1-1 0,-4-3 0,7 6-48,1-1 0,-1 0 0,1 1 0,-1-1 0,1 0 0,0 0 0,-1 1 0,1-1 0,0 0 0,-1 0 0,1 1 0,0-1 0,0 0 0,0 0 0,-1 0 0,1 0 0,0 1 0,0-1 0,0 0 0,1 0 0,-1 0 0,0 0 0,0 1 0,0-1 0,1 0 0,-1 0 0,0 0 0,1 1 0,-1-1 0,0 0 0,1 1 0,-1-1 0,1 0 0,0 1 0,-1-1 0,1 0 0,-1 1 0,1-1 0,0 1 0,-1-1 0,1 1 0,0 0 0,0-1 0,0 1 0,20-15-6793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19:13:27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19:17:23.41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0 0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19:18:34.7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368 5 24575,'-50'-2'0,"35"0"0,-1 1 0,1 1 0,0 0 0,-1 1 0,1 1 0,0 1 0,-26 7 0,39-10 0,1 0 0,0 1 0,-1 0 0,1-1 0,-1 1 0,1 0 0,0 0 0,0 0 0,-1 0 0,1 0 0,0 0 0,0 0 0,0 0 0,0 0 0,0 0 0,0 1 0,0-1 0,1 0 0,-2 3 0,2-3 0,0 1 0,0-1 0,0 0 0,0 1 0,0-1 0,0 0 0,0 1 0,1-1 0,-1 0 0,1 1 0,-1-1 0,1 0 0,-1 0 0,1 0 0,-1 1 0,1-1 0,2 2 0,4 5 0,1 0 0,0-1 0,0 0 0,15 10 0,-8-6 0,-11-8 0,11 9 0,1 0 0,18 10 0,-27-18 0,0-1 0,0 0 0,0-1 0,1 1 0,-1-1 0,0-1 0,1 0 0,12 1 0,265-2 0,-119-2 0,12 2 0,-212 1 0,-54 11 0,49-6 0,-40 1 0,42-4 0,-38 7 0,40-4 0,-53 2 0,6-7 0,-151-4 0,78-21 0,155 24 0,-31-5 0,30 5 0,0-1 0,0 1 0,0 0 0,-1 0 0,1 0 0,0-1 0,0 1 0,0 0 0,0-1 0,0 1 0,0-1 0,0 0 0,0 1 0,0-1 0,0 0 0,0 1 0,1-1 0,-1 0 0,0 0 0,0 0 0,0-1 0,3 0 0,1 1 0,0-1 0,-1 1 0,1 0 0,0-1 0,0 2 0,0-1 0,0 0 0,0 0 0,5 0 0,0 0 0,46-14 0,-28 6 0,1 2 0,1 1 0,-1 1 0,36-2 0,41 9 0,-56 0 0,-1-2 0,95-13 0,37-20 0,-131 25 0,-34 7 0,0-1 0,0 0 0,-1-1 0,1-1 0,-1 0 0,15-7 0,17-9 0,-42 19 0,-1 0 0,1 0 0,-1 0 0,1 1 0,0-1 0,-1 1 0,1 0 0,-1-1 0,1 1 0,0 0 0,-1 1 0,1-1 0,0 0 0,-1 1 0,1 0 0,2 0 0,-5 0 0,1-1 0,-1 1 0,0-1 0,1 1 0,-1 0 0,0-1 0,0 1 0,1-1 0,-1 1 0,0 0 0,0-1 0,0 1 0,0 0 0,0-1 0,0 1 0,0 0 0,0-1 0,0 1 0,0 0 0,0-1 0,0 1 0,0 0 0,-1-1 0,1 1 0,0-1 0,0 1 0,-1 0 0,1-1 0,0 1 0,-1-1 0,1 1 0,-1-1 0,1 1 0,-1-1 0,1 1 0,-1-1 0,0 1 0,-22 23 0,19-21 0,-163 135 0,149-123 0,9-10 0,1 0 0,-1-1 0,0 1 0,0-2 0,-1 1 0,1-1 0,-1-1 0,1 0 0,-1 0 0,0-1 0,0 0 0,0 0 0,0-1 0,0-1 0,0 0 0,-18-4 0,-6-2 0,0-2 0,0-2 0,-43-19 0,61 24 0,0 1 0,0 1 0,0 1 0,-1 0 0,1 1 0,-1 1 0,-20 0 0,-14-1 0,25-4 0,20 0 0,17 0 0,103-10 0,-7 1 0,-48 4 0,0 2 0,98 0 0,-136 8 6,0-1 0,30-7 0,-13 2-1389,-16 4-5443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3T11:24:46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182 296 24575,'26'0'0,"-1"1"0,45 8 0,-60-7 0,0 0 0,0 1 0,-1 1 0,0-1 0,1 1 0,-1 1 0,-1 0 0,1 0 0,-1 1 0,9 7 0,-8-5 0,7 8 0,1-1 0,1 0 0,0-2 0,1 0 0,1-1 0,37 17 0,-40-21 0,1 0 0,16 12 0,-16-10 0,0 0 0,24 9 0,-37-17 0,0-1 0,0 1 0,0-1 0,0 0 0,0 0 0,0-1 0,0 0 0,1 1 0,-1-2 0,0 1 0,0-1 0,0 1 0,9-4 0,-11 3 0,-1 0 0,0-1 0,1 1 0,-1-1 0,0 0 0,0 1 0,0-1 0,0 0 0,0 0 0,-1 0 0,1-1 0,0 1 0,-1 0 0,0-1 0,1 1 0,-1-1 0,0 1 0,0-1 0,-1 1 0,1-1 0,0 0 0,-1 1 0,1-6 0,0-7 0,0-1 0,-3-31 0,1 28 0,-2-2 0,0 0 0,-1 0 0,-1 1 0,-12-31 0,-8-31 0,25 80 0,0-1 0,-1 1 0,1 0 0,-1 0 0,1 0 0,-1 0 0,1 0 0,-1 1 0,0-1 0,0 0 0,0 0 0,0 0 0,0 1 0,-1-1 0,1 0 0,0 1 0,-1-1 0,1 1 0,-1 0 0,0-1 0,1 1 0,-1 0 0,0 0 0,0 0 0,0 0 0,1 1 0,-1-1 0,0 0 0,0 1 0,0-1 0,0 1 0,-1 0 0,1 0 0,0-1 0,0 1 0,0 1 0,0-1 0,0 0 0,0 0 0,0 1 0,0-1 0,0 1 0,0 0 0,0-1 0,0 1 0,1 0 0,-3 2 0,-3 0 0,1 1 0,0-1 0,0 2 0,0-1 0,1 1 0,-1-1 0,1 2 0,0-1 0,1 0 0,-1 1 0,1 0 0,-6 11 0,7-9 0,0 0 0,1 1 0,0-1 0,0 1 0,1-1 0,0 1 0,0 0 0,1 0 0,0-1 0,1 1 0,3 16 0,3 4 0,2 0 0,14 33 0,-15-41 0,0-1 0,-1 1 0,-1 1 0,-1-1 0,3 28 0,-8-39 0,0-7 0,0 1 0,0-1 0,0 0 0,0 0 0,1 1 0,-1-1 0,1 0 0,0 0 0,0 0 0,0 0 0,0 0 0,1 0 0,1 3 0,-3-6 0,0 0 0,1 0 0,-1 0 0,0 0 0,0 0 0,1 0 0,-1 0 0,0 0 0,1 0 0,-1 0 0,0 0 0,0 0 0,1 0 0,-1 0 0,0 0 0,0 0 0,1 0 0,-1-1 0,0 1 0,0 0 0,1 0 0,-1 0 0,0 0 0,0-1 0,0 1 0,1 0 0,-1 0 0,0-1 0,0 1 0,0 0 0,0 0 0,0 0 0,0-1 0,1 1 0,-1 0 0,0-1 0,0 1 0,0 0 0,0 0 0,0-1 0,0 1 0,0 0 0,0 0 0,0-1 0,0 1 0,0-1 0,4-18 0,-4 17 0,23-153 0,-22 130 0,-1 0 0,0 0 0,-2 0 0,-7-34 0,3 33 0,-26-156 0,35 246 0,-6 71 0,-2-116 0,5-19 0,0 0 0,-1 0 0,1 1 0,0-1 0,0 0 0,0 0 0,-1 0 0,1 0 0,0 0 0,0 0 0,0 0 0,-1 0 0,1 0 0,0 0 0,0 0 0,0 0 0,0 0 0,-1 0 0,1 0 0,0 0 0,0 0 0,0 0 0,-1 0 0,1 0 0,0-1 0,0 1 0,0 0 0,0 0 0,-1 0 0,1 0 0,0 0 0,0 0 0,0 0 0,0-1 0,0 1 0,-1 0 0,1 0 0,0 0 0,0 0 0,0-1 0,0 1 0,0 0 0,0 0 0,-2-4 0,0 1 0,1 0 0,-1-1 0,1 1 0,0-1 0,0 0 0,0-5 0,-1-10 0,2 11 0,0-1 0,-1 1 0,0 0 0,-1 0 0,-5-15 0,7 22 0,-1-1 0,0 1 0,0 0 0,0-1 0,1 1 0,-1 0 0,0 0 0,0 0 0,-1 0 0,1 0 0,0 0 0,0 0 0,0 0 0,-1 0 0,1 1 0,0-1 0,-1 1 0,1-1 0,0 1 0,-1-1 0,1 1 0,-1 0 0,1-1 0,-1 1 0,1 0 0,-1 0 0,1 0 0,-1 0 0,1 0 0,-1 1 0,1-1 0,-1 0 0,1 1 0,-1-1 0,1 1 0,0-1 0,-1 1 0,-1 1 0,-17 6 0,0-2 0,0 0 0,0-1 0,-1-1 0,-22 1 0,-104-2 0,128-3 0,0-4 0,19 4 0,0 0 0,0-1 0,0 1 0,0 0 0,0-1 0,0 1 0,0 0 0,0 0 0,0-1 0,0 1 0,1 0 0,-1-1 0,0 1 0,0 0 0,0 0 0,0-1 0,1 1 0,-1 0 0,0 0 0,0-1 0,1 1 0,-1 0 0,0 0 0,1 0 0,-1 0 0,0-1 0,0 1 0,1 0 0,-1 0 0,1 0 0,36-15 0,-9 7 0,1 2 0,0 0 0,48-2 0,91 7 0,-121 2 0,-39-1 0,0 0 0,0 1 0,0 0 0,0 1 0,0-1 0,0 1 0,0 1 0,-1 0 0,1 0 0,9 5 0,-15-6 0,1 0 0,-1 0 0,1 0 0,-1 0 0,0 0 0,0 0 0,0 1 0,0-1 0,0 1 0,-1 0 0,1-1 0,-1 1 0,1 0 0,-1 0 0,0 0 0,0 0 0,0 0 0,-1 0 0,1 0 0,-1 0 0,0 0 0,0 1 0,0-1 0,0 0 0,0 0 0,0 0 0,-1 0 0,0 0 0,-1 5 0,-2 4 0,-1 0 0,-1 0 0,0 0 0,0-1 0,-1 0 0,-1 0 0,0 0 0,0-1 0,-1 0 0,0-1 0,-1 0 0,-13 10 0,8-8 0,0 0 0,0-1 0,-1-1 0,-1 0 0,1-2 0,-1 0 0,-1 0 0,-23 4 0,35-9 0,1-1 0,-1 0 0,0-1 0,1 0 0,-1 0 0,0 0 0,1 0 0,-1-1 0,0 0 0,1 0 0,-1-1 0,1 1 0,0-1 0,-1-1 0,1 1 0,-8-5 0,6 1 0,-1 0 0,1 0 0,0-1 0,1 0 0,0 0 0,0-1 0,0 0 0,-8-16 0,1 4 0,9 14 0,0 0 0,0 0 0,1-1 0,0 1 0,0-1 0,-4-13 0,7 19 0,0 0 0,0 0 0,0-1 0,0 1 0,0 0 0,0 0 0,0 0 0,0 0 0,0 0 0,1 0 0,-1 0 0,0-1 0,1 1 0,-1 0 0,1 0 0,-1 0 0,1 0 0,0 0 0,1-1 0,0 0 0,0 1 0,0 0 0,0-1 0,0 1 0,0 0 0,1 0 0,-1 0 0,0 0 0,1 1 0,-1-1 0,0 1 0,6-1 0,58-4 0,122 6 0,-79 3 0,-92-4 0,-6-1 0,1 2 0,-1-1 0,1 1 0,-1 1 0,1 0 0,12 4 0,-23-6 0,-1 0 0,0 0 0,0 0 0,1 0 0,-1 0 0,0 0 0,0 0 0,0 0 0,1 0 0,-1 0 0,0 0 0,0 0 0,1 0 0,-1 0 0,0 0 0,0 0 0,0 0 0,1 0 0,-1 1 0,0-1 0,0 0 0,0 0 0,1 0 0,-1 0 0,0 0 0,0 1 0,0-1 0,0 0 0,0 0 0,0 0 0,1 1 0,-1-1 0,0 0 0,0 0 0,0 0 0,0 1 0,0-1 0,0 0 0,0 0 0,0 1 0,0-1 0,0 0 0,0 0 0,0 0 0,0 1 0,0-1 0,0 0 0,0 0 0,0 1 0,-14 3 0,-24 0 0,-4-4 0,0-2 0,0-1 0,-71-17 0,-121-43 0,204 53 0,-67-22 0,240 29 0,43 4 0,-241-10 0,1-3 0,0-2 0,0-2 0,-52-23 0,-23-8 0,124 46 0,-26-12 0,31 13 0,-1 0 0,1 0 0,0-1 0,-1 1 0,1 0 0,0 0 0,-1 0 0,1-1 0,0 1 0,0 0 0,0-1 0,-1 1 0,1 0 0,0-1 0,0 1 0,0 0 0,0-1 0,-1 1 0,1 0 0,0-1 0,0 1 0,0 0 0,0-1 0,0 1 0,0 0 0,0-1 0,0 0 0,13-9 0,0 6 0,-1 1 0,0-1 0,1 2 0,-1 0 0,1 1 0,15 0 0,-10 0 0,0-1 0,24-5 0,-16 2 0,0 1 0,29-2 0,-99 5 0,28 0 0,0 0 0,0 1 0,0 0 0,0 2 0,-29 5 0,43-6 0,1-1 0,0 0 0,-1 1 0,1-1 0,0 1 0,-1-1 0,1 1 0,0 0 0,0-1 0,0 1 0,0 0 0,0 0 0,0 0 0,0 0 0,0 0 0,0 0 0,0 0 0,0 0 0,0 2 0,1-2 0,0-1 0,0 1 0,0 0 0,0 0 0,0-1 0,1 1 0,-1 0 0,0-1 0,0 1 0,1 0 0,-1-1 0,1 1 0,-1 0 0,0-1 0,1 1 0,-1-1 0,1 1 0,0-1 0,-1 1 0,1-1 0,-1 1 0,1-1 0,0 0 0,0 1 0,8 3 0,-1 0 0,1 0 0,16 4 0,4-1 0,50 5 0,-47-8 0,-5 4 0,-19-1 0,-20-1 0,-17-2 0,0-1 0,0-1 0,-56-4 0,-31 1 0,113 1 0,1 0 0,0 1 0,0-1 0,0 0 0,0 1 0,0-1 0,0 1 0,0-1 0,0 1 0,0 0 0,0 0 0,0 0 0,1 0 0,-1 0 0,0 1 0,0-1 0,1 0 0,-1 1 0,-2 2 0,4-3 0,0 1 0,0-1 0,-1 0 0,1 0 0,0 0 0,0 1 0,0-1 0,0 0 0,1 0 0,-1 1 0,0-1 0,0 0 0,1 0 0,-1 0 0,1 0 0,-1 1 0,1-1 0,-1 0 0,1 0 0,0 0 0,-1 0 0,1 0 0,0 0 0,0 0 0,0-1 0,0 1 0,0 0 0,0 0 0,0-1 0,0 1 0,0 0 0,0-1 0,2 1 0,40 23 0,1-2 0,0-2 0,2-1 0,55 13 0,-65-17 0,-25-4 0,-11-11 0,-1 1 0,1-1 0,0 1 0,0-1 0,-1 1 0,1-1 0,-1 1 0,1-1 0,0 1 0,-1-1 0,1 1 0,-1-1 0,1 1 0,-1-1 0,1 0 0,-1 1 0,1-1 0,-1 0 0,0 0 0,1 1 0,-1-1 0,1 0 0,-1 0 0,0 0 0,1 0 0,-1 0 0,0 0 0,-5 1 0,1 1 0,0-1 0,-1 1 0,1 0 0,0 0 0,0 1 0,-5 3 0,8-5 0,1 1 0,-1-1 0,1 1 0,0-1 0,0 1 0,-1 0 0,1 0 0,0 0 0,0 0 0,1-1 0,-1 1 0,0 0 0,1 1 0,-1-1 0,1 0 0,0 0 0,0 0 0,-1 0 0,1 0 0,1 0 0,-1 0 0,1 4 0,-1-2 0,0-1 0,0 1 0,0 0 0,-1 0 0,1 0 0,-1 0 0,0 0 0,0 0 0,0-1 0,-1 1 0,1 0 0,-1-1 0,0 1 0,0-1 0,0 0 0,0 0 0,-1 0 0,1 0 0,-1 0 0,0 0 0,-4 2 0,-6 6 0,-1-2 0,0 0 0,-28 12 0,8-3 0,-48 22 0,75-37 0,0-1 0,0 1 0,0-1 0,0-1 0,0 1 0,0-1 0,0-1 0,0 1 0,-1-1 0,-8-1 0,15 1 0,1 0 0,0 0 0,0 0 0,-1 0 0,1 0 0,0 0 0,-1 0 0,1 0 0,0 0 0,0 0 0,-1 0 0,1 0 0,0 0 0,0 0 0,-1 0 0,1-1 0,0 1 0,0 0 0,-1 0 0,1 0 0,0 0 0,0-1 0,0 1 0,0 0 0,-1 0 0,1 0 0,0-1 0,0 1 0,0 0 0,0 0 0,0-1 0,-1 1 0,1 0 0,0 0 0,0-1 0,0 1 0,0 0 0,0 0 0,0-1 0,0 1 0,0 0 0,0-1 0,0 1 0,11-12 0,19-5 0,-14 12 0,1 1 0,0 0 0,-1 1 0,34-1 0,72 6 0,-55 0 0,-53-1 0,-10 0 0,0-1 0,0 0 0,0 1 0,0-1 0,0-1 0,0 1 0,0 0 0,0-1 0,-1 0 0,1 0 0,7-3 0,-11 4 0,0-1 0,1 1 0,-1-1 0,1 1 0,-1-1 0,0 1 0,0-1 0,1 0 0,-1 1 0,0-1 0,0 1 0,0-1 0,0 0 0,0 1 0,0-1 0,0 0 0,0 1 0,0-1 0,0 0 0,0 1 0,0-1 0,0 1 0,0-1 0,0 0 0,-1 1 0,1-1 0,0 1 0,-1-1 0,1 1 0,0-1 0,-1 0 0,1 1 0,0-1 0,-1 1 0,1 0 0,-1-1 0,1 1 0,-1-1 0,1 1 0,-2-1 0,-22-18 0,-119-65 0,99 58 0,32 20 0,1 0 0,0-1 0,1 0 0,-1 0 0,-10-12 0,21 19 0,-1 0 0,1 0 0,0-1 0,-1 1 0,1-1 0,0 1 0,-1 0 0,1-1 0,0 1 0,0 0 0,0-1 0,-1 1 0,1-1 0,0 1 0,0-1 0,0 1 0,0 0 0,0-1 0,0 1 0,0-1 0,0 1 0,0-1 0,0 1 0,0-1 0,0 1 0,0 0 0,0-1 0,0 1 0,0-1 0,1 0 0,13-8 0,28 0 0,-34 7 0,51-7 0,75-1 0,-69 6 0,-58 3 0,-1 1 0,0-1 0,1 0 0,-1-1 0,11-3 0,-17 5 0,0 0 0,0 0 0,0 0 0,1 0 0,-1 0 0,0 0 0,0 0 0,0 0 0,0 0 0,0 0 0,0 0 0,1 0 0,-1 0 0,0 0 0,0 0 0,0-1 0,0 1 0,0 0 0,0 0 0,0 0 0,0 0 0,0 0 0,0 0 0,0 0 0,1 0 0,-1 0 0,0-1 0,0 1 0,0 0 0,0 0 0,0 0 0,0 0 0,0 0 0,0 0 0,0-1 0,0 1 0,0 0 0,0 0 0,0 0 0,0 0 0,0 0 0,0 0 0,0-1 0,0 1 0,0 0 0,0 0 0,-1 0 0,1 0 0,0 0 0,0 0 0,0 0 0,0 0 0,0-1 0,-9-3 0,-12 0 0,0 4 0,1 0 0,-1 1 0,0 2 0,-33 7 0,1 0 0,79-11 0,35 2 0,36-1 0,-41-8 0,-45 5 0,0 1 0,-1 0 0,1 1 0,0 0 0,0 1 0,19 2 0,-22-1 0,113 19 0,197 60 0,-291-73 0,0-2 0,1 0 0,-1-2 0,1 0 0,0-2 0,35-4 0,-203-22 0,136 25 0,-5-1 0,0 0 0,0 0 0,-16-5 0,24 6 0,0 0 0,0-1 0,0 1 0,0 0 0,0-1 0,0 1 0,0 0 0,0-1 0,1 1 0,-1-1 0,0 1 0,0-1 0,0 0 0,1 1 0,-1-1 0,0 0 0,0 1 0,1-1 0,-1 0 0,1 0 0,-1 0 0,1 0 0,-1 0 0,1 0 0,0 1 0,-1-1 0,1 0 0,0 0 0,0 0 0,-1 0 0,1 0 0,0 0 0,0 0 0,0 0 0,0 0 0,0 0 0,1 0 0,-1 0 0,0 0 0,0 0 0,1 0 0,-1 0 0,1 0 0,-1 0 0,1-1 0,4-5 0,-1 1 0,1-1 0,1 1 0,-1 0 0,1 1 0,0-1 0,0 1 0,1 1 0,-1-1 0,1 1 0,10-5 0,12-4 0,46-15 0,-51 20 0,-6 3 0,-13 5 0,0-1 0,-1 0 0,1-1 0,-1 1 0,0-1 0,1 0 0,-1 0 0,0 0 0,5-3 0,-15 2 0,-12 3 0,1 0 0,-1 1 0,1 1 0,-20 4 0,-74 21 0,83-20 0,-136 51 0,25-8 0,137-49 0,-1 0 0,0-1 0,0 1 0,0 0 0,0-1 0,0 0 0,0 1 0,0-1 0,1-1 0,-1 1 0,-5-1 0,8 1 0,0 0 0,-1 0 0,1 0 0,0-1 0,0 1 0,0 0 0,-1 0 0,1 0 0,0 0 0,0-1 0,0 1 0,0 0 0,-1 0 0,1-1 0,0 1 0,0 0 0,0 0 0,0 0 0,0-1 0,0 1 0,0 0 0,0 0 0,0-1 0,0 1 0,0 0 0,0 0 0,0-1 0,0 1 0,0 0 0,0-1 0,0 1 0,0 0 0,0 0 0,0-1 0,0 1 0,0 0 0,0 0 0,0 0 0,1-1 0,16-17 0,18-9 0,1 1 0,1 2 0,1 2 0,1 1 0,1 2 0,0 2 0,2 1 0,52-12 0,-93 28 0,-1 0 0,1 0 0,0-1 0,0 1 0,0 0 0,-1 0 0,1 0 0,0 0 0,0 0 0,0 0 0,0 0 0,-1 0 0,1 0 0,0 0 0,0 1 0,0-1 0,-1 0 0,1 1 0,0-1 0,1 1 0,-2-1 0,0 1 0,0-1 0,1 1 0,-1 0 0,0-1 0,0 1 0,0-1 0,0 1 0,0-1 0,0 1 0,0-1 0,0 1 0,0 0 0,0-1 0,0 1 0,0-1 0,0 1 0,0-1 0,-1 1 0,1-1 0,0 1 0,-1 0 0,-26 40 0,15-25 0,-110 151 0,52-75 0,69-91 0,-1 0 0,1 0 0,1 1 0,-1-1 0,0 1 0,0-1 0,0 1 0,1-1 0,-1 1 0,1-1 0,-1 1 0,1 0 0,-1 2 0,1-4 0,0 1 0,1-1 0,-1 0 0,0 1 0,0-1 0,0 0 0,1 1 0,-1-1 0,0 0 0,0 0 0,1 1 0,-1-1 0,0 0 0,0 0 0,1 1 0,-1-1 0,0 0 0,1 0 0,-1 0 0,0 0 0,1 1 0,-1-1 0,1 0 0,-1 0 0,0 0 0,1 0 0,-1 0 0,0 0 0,1 0 0,-1 0 0,1 0 0,-1 0 0,1 0 0,4-1 0,1 0 0,-1-1 0,0 1 0,1-1 0,-1 0 0,6-4 0,10-5 0,-8 3 0,0 1 0,0 1 0,0 0 0,1 1 0,0 0 0,15-3 0,-29 8 0,0 0 0,1 0 0,-1 0 0,1 0 0,-1 0 0,0 0 0,1 0 0,-1 0 0,0 0 0,1 0 0,-1 0 0,0 0 0,1 0 0,-1 0 0,1 0 0,-1 0 0,0 0 0,1 0 0,-1 1 0,0-1 0,1 0 0,-1 0 0,0 0 0,0 0 0,1 1 0,-1-1 0,0 0 0,1 0 0,-1 1 0,0-1 0,0 0 0,0 1 0,1-1 0,-1 0 0,0 1 0,0-1 0,0 0 0,0 1 0,0-1 0,1 1 0,-7 18 0,-15 17 0,6-20 0,17-22 0,26-31 0,314-276 0,-334 307 0,17-18 0,-25 24 0,1-1 0,-1 1 0,0 0 0,0-1 0,0 1 0,0 0 0,1 0 0,-1-1 0,0 1 0,0 0 0,0-1 0,0 1 0,0 0 0,0-1 0,0 1 0,0 0 0,0-1 0,0 1 0,0 0 0,0-1 0,0 1 0,0 0 0,0-1 0,0 1 0,0 0 0,0-1 0,-1 1 0,1 0 0,0-1 0,-17-3 0,1 5 0,-1 1 0,1 1 0,0 1 0,0 0 0,-23 9 0,-4 1 0,-19 6 0,-48 12 0,110-32 0,0 0 0,0 0 0,0 0 0,0 0 0,-1 0 0,1 1 0,0-1 0,0 0 0,0 0 0,0 0 0,0 0 0,0 0 0,0 0 0,-1 0 0,1 0 0,0 0 0,0 0 0,0 0 0,0 0 0,0 1 0,-1-1 0,1 0 0,0 0 0,0 0 0,0 0 0,0 0 0,-1 0 0,1 0 0,0-1 0,0 1 0,0 0 0,0 0 0,0 0 0,-1 0 0,1 0 0,0 0 0,0 0 0,0 0 0,0 0 0,0 0 0,0 0 0,-1 0 0,1-1 0,0 1 0,0 0 0,0 0 0,0 0 0,0 0 0,0 0 0,0 0 0,0-1 0,0 1 0,0 0 0,0 0 0,0 0 0,0 0 0,-1 0 0,1-1 0,0 1 0,0 0 0,0 0 0,0 0 0,0 0 0,0 0 0,1-1 0,10-10 0,22-11 0,-25 16 0,0 1 0,0 0 0,1 1 0,0 0 0,0 0 0,0 1 0,1 0 0,12-2 0,-22 4 0,1 1 0,0 0 0,-1 0 0,1 0 0,0 0 0,0 0 0,-1 0 0,1 0 0,0 0 0,-1 0 0,1 0 0,0 1 0,-1-1 0,1 0 0,0 0 0,-1 1 0,1-1 0,-1 0 0,1 1 0,0-1 0,-1 0 0,1 1 0,-1-1 0,1 1 0,-1-1 0,1 1 0,-1-1 0,0 1 0,1 0 0,-1-1 0,1 1 0,-1-1 0,0 2 0,1 0 0,-1 0 0,0 0 0,0 0 0,0 1 0,-1-1 0,1 0 0,0 0 0,-1 0 0,0 0 0,1 0 0,-2 2 0,-27 48 0,-105 156 0,131-203 0,-16 27 0,18-31 0,1 0 0,-1 1 0,0-1 0,1 0 0,-1 1 0,1-1 0,0 0 0,-1 1 0,1-1 0,0 1 0,0-1 0,0 0 0,0 1 0,0-1 0,0 1 0,0-1 0,1 0 0,-1 1 0,0-1 0,1 0 0,-1 1 0,1 0 0,0-1 0,0-1 0,0 1 0,0-1 0,0 1 0,0-1 0,0 0 0,0 0 0,0 1 0,0-1 0,0 0 0,0 0 0,0 0 0,1 0 0,-1 0 0,0 0 0,0 0 0,0-1 0,0 1 0,0 0 0,0-1 0,0 1 0,0 0 0,0-1 0,-1 1 0,1-1 0,2-1 0,29-18 0,-27 17 0,273-219 0,-183 140 0,-23 30 0,-28 23 0,-43 28 0,-1 1 0,1-1 0,0 1 0,0-1 0,-1 1 0,1-1 0,0 1 0,-1-1 0,1 0 0,-1 1 0,1-1 0,-1 0 0,1 0 0,-1 1 0,1-1 0,-1 0 0,0 0 0,1 0 0,-1 0 0,0 0 0,0 0 0,0 1 0,0-1 0,0 1 0,-1-1 0,1 1 0,0-1 0,-1 1 0,1 0 0,0-1 0,-1 1 0,1 0 0,0-1 0,-1 1 0,1 0 0,-1 0 0,1-1 0,-1 1 0,1 0 0,-1 0 0,1 0 0,0-1 0,-1 1 0,1 0 0,-2 0 0,-1-1 0,0 1 0,-1 0 0,1-1 0,0 1 0,-1 0 0,1 1 0,0-1 0,-1 1 0,-3 0 0,0 3 0,0-1 0,1 1 0,-1 1 0,1-1 0,0 1 0,0 0 0,0 0 0,-6 9 0,-39 52 0,48-61 0,-235 316 0,219-295 0,13-16 0,-1-1 0,0 1 0,0-2 0,-1 1 0,0-1 0,0 0 0,-13 9 0,20-17 0,1 0 0,0 1 0,0-1 0,-1 0 0,1 0 0,0 0 0,-1 1 0,1-1 0,0 0 0,0 0 0,-1 0 0,1 0 0,0 0 0,-1 0 0,1 0 0,0 0 0,-1 1 0,1-1 0,0 0 0,-1 0 0,1 0 0,0-1 0,-1 1 0,1 0 0,0 0 0,-1 0 0,1 0 0,0 0 0,-1 0 0,1 0 0,0 0 0,-1-1 0,1 1 0,0-13 0,14-24 0,-10 29 0,38-82 0,-19 45 0,-21 42 0,0 0 0,0 0 0,1 0 0,-1 0 0,1 0 0,0 1 0,0-1 0,0 1 0,0 0 0,0 0 0,0 0 0,1 0 0,-1 0 0,1 1 0,3-2 0,23-12 0,1-6-682,50-25-1,-54 33-6143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3T11:24:55.1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674 347 24575,'11'-4'0,"0"0"0,-1-1 0,0 0 0,1-1 0,-2-1 0,1 1 0,-1-1 0,0-1 0,9-10 0,-17 17 0,1-1 0,-1 0 0,0 0 0,0 0 0,0 0 0,-1-1 0,1 1 0,-1 0 0,1 0 0,-1 0 0,1-1 0,-1 1 0,0 0 0,0-1 0,0 1 0,-1 0 0,1 0 0,0-1 0,-1 1 0,1 0 0,-1 0 0,0 0 0,0 0 0,0 0 0,0 0 0,0 0 0,0 0 0,-1 0 0,1 0 0,-1 1 0,1-1 0,-2-1 0,-8-9 0,0 2 0,0-1 0,-19-12 0,25 18 0,-8-4 0,0 0 0,0 1 0,-1 0 0,0 1 0,0 1 0,-16-6 0,22 10 0,1 0 0,-1 0 0,1 1 0,-1 0 0,0 0 0,0 1 0,0 0 0,1 0 0,-1 1 0,0 0 0,0 1 0,1-1 0,-15 6 0,21-7 0,1 0 0,-1 0 0,1 0 0,-1 0 0,1 0 0,-1 1 0,1-1 0,-1 0 0,1 0 0,-1 0 0,1 0 0,0 1 0,-1-1 0,1 0 0,-1 0 0,1 1 0,0-1 0,-1 0 0,1 1 0,0-1 0,-1 1 0,1-1 0,0 0 0,0 1 0,-1-1 0,1 1 0,0-1 0,0 0 0,0 1 0,-1-1 0,1 1 0,0-1 0,0 1 0,15 5 0,29-2 0,65-5 0,34 2 0,-141-1 0,1 0 0,0 0 0,0 1 0,0-1 0,-1 1 0,1 0 0,0 0 0,-1-1 0,5 4 0,-6-4 0,-1 1 0,1 0 0,-1-1 0,1 1 0,-1-1 0,1 1 0,-1 0 0,0 0 0,1-1 0,-1 1 0,0 0 0,0 0 0,0-1 0,1 1 0,-1 0 0,0 0 0,0-1 0,0 1 0,0 0 0,0 0 0,0 0 0,-1-1 0,1 1 0,0 0 0,0 0 0,0-1 0,-1 1 0,1 0 0,0-1 0,-1 1 0,1 0 0,-1-1 0,1 1 0,-1 0 0,1-1 0,-1 1 0,1-1 0,-2 2 0,-14 14 0,0 0 0,-1-1 0,0-1 0,-1 0 0,-26 14 0,9-5 0,8-4 0,-16 12 0,-1-2 0,-91 44 0,244-114 0,116-27 0,-199 62 0,-9 2 0,1 0 0,-1 0 0,-1-2 0,1 0 0,-1-1 0,19-11 0,-34 18 0,-1 0 0,1-1 0,-1 1 0,1 0 0,-1 0 0,1-1 0,-1 1 0,0 0 0,1-1 0,-1 1 0,1 0 0,-1-1 0,0 1 0,1 0 0,-1-1 0,0 1 0,0-1 0,1 1 0,-1-1 0,0 1 0,0-1 0,0 1 0,0-1 0,1 1 0,-1-1 0,0 1 0,0-1 0,0 0 0,-12-5 0,-27 3 0,36 3 0,-91 7 0,94-7 0,0 0 0,0 0 0,0 0 0,0 0 0,1 0 0,-1 0 0,0 0 0,0 0 0,0 0 0,0 0 0,0 0 0,0 0 0,0 0 0,0 0 0,0 0 0,0 0 0,0 0 0,1 0 0,-1-1 0,0 1 0,0 0 0,0 0 0,0 0 0,0 0 0,0 0 0,0 0 0,0 0 0,0 0 0,0 0 0,0-1 0,0 1 0,0 0 0,0 0 0,0 0 0,0 0 0,0 0 0,0 0 0,0 0 0,0 0 0,0 0 0,0-1 0,0 1 0,0 0 0,0 0 0,0 0 0,0 0 0,0 0 0,0 0 0,0 0 0,0 0 0,0 0 0,-1 0 0,1-1 0,0 1 0,0 0 0,0 0 0,0 0 0,0 0 0,0 0 0,0 0 0,0 0 0,0 0 0,0 0 0,-1 0 0,1 0 0,0 0 0,0 0 0,0 0 0,1-1 0,-1 1 0,0-1 0,1 1 0,-1 0 0,0-1 0,1 1 0,-1-1 0,0 1 0,0 0 0,1-1 0,-1 1 0,0-1 0,0 1 0,0-1 0,0 1 0,0-1 0,0 1 0,1-1 0,-1 1 0,0-1 0,-1 1 0,1-1 0,0 1 0,0-1 0,0 1 0,0-1 0,0 1 0,0-1 0,-1 1 0,1-1 0,0 1 0,0 0 0,-1-1 0,1 1 0,0-1 0,0 1 0,-1 0 0,1-1 0,-1 1 0,1 0 0,0-1 0,-1 1 0,1 0 0,-1 0 0,1-1 0,-1 1 0,1 0 0,0 0 0,-1 0 0,1 0 0,-1-1 0,1 1 0,-1 0 0,1 0 0,-1 0 0,1 0 0,-1 0 0,1 0 0,-2 1 0,-34-4 0,-11-1 0,45 3 0,0 1 0,0 0 0,0-1 0,0 1 0,0-1 0,0 0 0,0 0 0,0 0 0,0 0 0,0 0 0,1 0 0,-1 0 0,0 0 0,1-1 0,-1 1 0,-1-2 0,2 1 0,1 0 0,-1 0 0,0 0 0,1-1 0,-1 1 0,1 0 0,0 0 0,0 0 0,0 0 0,0 0 0,0-1 0,0 1 0,0 0 0,1 0 0,-1 0 0,1 0 0,-1 0 0,1 0 0,2-4 0,22-37 0,-23 41 0,7-14 0,-5 10 0,0 0 0,0 0 0,0 0 0,0 1 0,1-1 0,0 1 0,8-6 0,-13 10 0,1 1 0,-1 0 0,0 0 0,1-1 0,-1 1 0,0 0 0,0 0 0,1-1 0,-1 1 0,0 0 0,1 0 0,-1 0 0,0 0 0,1 0 0,-1-1 0,1 1 0,-1 0 0,0 0 0,1 0 0,-1 0 0,1 0 0,-1 0 0,0 0 0,1 0 0,-1 0 0,0 0 0,1 0 0,-1 1 0,1-1 0,-1 0 0,0 0 0,1 0 0,-1 0 0,0 1 0,1-1 0,-1 1 0,0 14 0,-11 21 0,-2-11 0,-12 32 0,24-54 0,0 0 0,0-1 0,0 1 0,1 0 0,-1 0 0,1 0 0,0 0 0,0-1 0,0 1 0,0 0 0,0 0 0,0 0 0,1 0 0,0-1 0,-1 1 0,3 5 0,-1-6 0,-1-1 0,0 1 0,1 0 0,-1-1 0,1 1 0,-1-1 0,1 0 0,0 0 0,0 1 0,-1-1 0,1 0 0,0 0 0,0-1 0,0 1 0,0 0 0,0-1 0,0 1 0,3 0 0,45 0 0,-43-1 0,0 0 0,0 0 0,1 0 0,10 3 0,-16-2 0,0 0 0,0 0 0,0 0 0,0 0 0,-1 1 0,1-1 0,0 1 0,0-1 0,-1 1 0,1-1 0,-1 1 0,0 0 0,1 0 0,-1 0 0,0 0 0,0 0 0,0 0 0,0 0 0,0 0 0,-1 0 0,1 0 0,0 5 0,-1-5 0,1 0 0,-1 0 0,0 0 0,0 0 0,0 0 0,0 0 0,0 0 0,0 0 0,0 0 0,-1 0 0,1 0 0,-1 0 0,0 0 0,1-1 0,-1 1 0,0 0 0,0 0 0,0 0 0,0-1 0,0 1 0,-1-1 0,1 1 0,-1-1 0,1 1 0,-3 1 0,4-3 0,-1 0 0,0 1 0,1-1 0,-1 0 0,0 0 0,1 0 0,-1 0 0,0 0 0,1 0 0,-1 0 0,0 0 0,1 0 0,-1 0 0,0 0 0,1 0 0,-1 0 0,0-1 0,1 1 0,-1 0 0,1 0 0,-1-1 0,0 1 0,1 0 0,-1-1 0,1 1 0,-1-1 0,1 1 0,-1-1 0,1 1 0,-1-1 0,1 1 0,0-1 0,-1 1 0,1-1 0,0 1 0,-1-1 0,1 0 0,0 1 0,0-1 0,0 0 0,-1-1 0,-7-29 0,6 21 0,1 0 0,0-1 0,1 1 0,1-18 0,-1 28 0,0-1 0,0 1 0,0-1 0,0 1 0,0 0 0,0-1 0,0 1 0,0-1 0,0 1 0,0 0 0,1-1 0,-1 1 0,0-1 0,0 1 0,1 0 0,-1-1 0,0 1 0,0 0 0,1-1 0,-1 1 0,0 0 0,1 0 0,-1-1 0,0 1 0,1 0 0,-1 0 0,0-1 0,1 1 0,-1 0 0,1 0 0,-1 0 0,0 0 0,1 0 0,-1 0 0,1 0 0,-1 0 0,1 0 0,-1 0 0,0 0 0,1 0 0,-1 0 0,1 0 0,-1 0 0,0 0 0,1 0 0,-1 0 0,1 0 0,-1 1 0,0-1 0,1 0 0,-1 0 0,1 1 0,-1-1 0,0 0 0,0 0 0,1 1 0,-1-1 0,0 0 0,1 1 0,-1-1 0,0 0 0,0 1 0,1 0 0,17 22 0,-12-3 0,8 21 0,-13-39 0,0-1 0,-1 1 0,1-1 0,0 1 0,0-1 0,0 0 0,0 1 0,0-1 0,0 0 0,0 0 0,0 0 0,0 0 0,0 0 0,1 0 0,-1 0 0,0 0 0,1 0 0,-1-1 0,1 1 0,1 0 0,-2-1 0,0 0 0,-1 0 0,1-1 0,0 1 0,0 0 0,0 0 0,-1-1 0,1 1 0,0-1 0,0 1 0,-1-1 0,1 1 0,0-1 0,-1 1 0,1-1 0,0 1 0,-1-1 0,1 0 0,-1 1 0,1-1 0,-1 0 0,0 0 0,1 1 0,-1-1 0,0 0 0,1 0 0,-1 0 0,0 1 0,0-2 0,6-28 0,-5 28 0,1-30 0,-2 26 0,0 0 0,0-1 0,0 1 0,1 0 0,0 0 0,1-1 0,0 1 0,4-11 0,-1 15 0,-2 10 0,1 9 0,-3 3 0,0 3 0,-1-22 0,0-14 0,1-11 0,-2 0 0,-1 0 0,-1 0 0,-1 0 0,0 1 0,-2 0 0,-11-27 0,17 49 0,-1-1 0,1 1 0,-1 0 0,1 0 0,-1 0 0,1 0 0,-1-1 0,0 1 0,0 0 0,1 1 0,-1-1 0,0 0 0,0 0 0,0 0 0,0 0 0,0 1 0,0-1 0,-1 0 0,1 1 0,0-1 0,-1 0 0,1 1 0,-1 0 0,1 0 0,0 1 0,0-1 0,0 0 0,0 0 0,0 1 0,0-1 0,0 1 0,0-1 0,0 1 0,0-1 0,0 1 0,0-1 0,0 1 0,0 0 0,1 0 0,-1-1 0,-1 2 0,-2 4 0,-1 0 0,1 0 0,0 1 0,0-1 0,-5 14 0,4-3 0,0 0 0,1 0 0,-3 25 0,5-26 0,0 1 0,-2-1 0,-9 28 0,12-42 0,1 0 0,-1 0 0,0-1 0,0 1 0,0 0 0,0 0 0,0-1 0,0 1 0,0 0 0,-1-1 0,1 1 0,0-1 0,-1 0 0,0 1 0,1-1 0,-1 0 0,0 0 0,1 0 0,-1 0 0,-3 1 0,3-2 0,0 0 0,0 0 0,0 0 0,0 0 0,0 0 0,0-1 0,0 1 0,0-1 0,0 1 0,0-1 0,0 0 0,0 1 0,1-1 0,-1 0 0,0 0 0,-2-2 0,-6-5 0,1-1 0,0 1 0,1-1 0,0-1 0,-8-10 0,13 15 0,0 2 0,-1-1 0,0 0 0,0 1 0,0-1 0,0 1 0,-1 0 0,1 1 0,-1-1 0,1 1 0,-1 0 0,0 0 0,0 0 0,0 1 0,0-1 0,0 1 0,-1 1 0,1-1 0,-9 1 0,-37-9 0,40 5 0,-1-2 0,1 1 0,0-2 0,1 1 0,-1-1 0,1-1 0,1 0 0,-1 0 0,-10-13 0,-9-7 0,28 27 0,1 1 0,0-1 0,-1 1 0,0-1 0,1 0 0,-1 1 0,1 0 0,-1-1 0,0 1 0,1-1 0,-1 1 0,0 0 0,1-1 0,-1 1 0,0 0 0,0 0 0,1 0 0,-1-1 0,0 1 0,0 0 0,1 0 0,-1 0 0,0 0 0,0 0 0,1 0 0,-2 1 0,1-1 0,1 1 0,-1 0 0,0 0 0,1-1 0,-1 1 0,1 0 0,0 0 0,-1-1 0,1 1 0,-1 0 0,1 0 0,0 0 0,0 0 0,0 0 0,-1 0 0,1-1 0,0 3 0,4 42 0,0-36 0,-1 1 0,1 0 0,1-1 0,0 0 0,0 0 0,0-1 0,10 12 0,-15-20 0,0 0 0,0 0 0,1 0 0,-1 1 0,0-1 0,0 0 0,0 0 0,0 0 0,0 0 0,1 1 0,-1-1 0,0 0 0,0 0 0,0 0 0,1 0 0,-1 0 0,0 0 0,0 1 0,0-1 0,1 0 0,-1 0 0,0 0 0,0 0 0,1 0 0,-1 0 0,0 0 0,0 0 0,1 0 0,-1 0 0,0 0 0,0 0 0,0 0 0,1 0 0,-1-1 0,0 1 0,0 0 0,1 0 0,-1 0 0,0 0 0,5-12 0,-3-15 0,-2 26 0,-3-19 0,-4 31 0,-5 30 0,45-84 0,-32 42 0,-1 0 0,1 0 0,-1 0 0,1 0 0,-1 0 0,1 0 0,0 0 0,0 1 0,-1-1 0,1 0 0,0 0 0,0 1 0,0-1 0,0 0 0,0 1 0,0-1 0,0 1 0,0-1 0,0 1 0,2-1 0,-3 1 0,1 1 0,0-1 0,-1 0 0,1 1 0,0-1 0,-1 0 0,1 1 0,-1-1 0,1 0 0,-1 1 0,1-1 0,-1 1 0,1-1 0,-1 1 0,1 0 0,-1-1 0,0 1 0,1-1 0,-1 1 0,0 0 0,1-1 0,-1 1 0,0 0 0,3 7 0,-1 0 0,-1-1 0,1 1 0,0 10 0,-2 79 0,-2-66 0,5 56 0,-1-79 0,-2-1 0,-13-5 0,-14 3 0,0 0 0,1 2 0,-1 1 0,-26 12 0,18-7 0,-43 10 0,76-22 0,1 0 0,-1-1 0,0 1 0,0-1 0,0 1 0,0-1 0,0 0 0,0 0 0,0 0 0,0 0 0,0 0 0,0-1 0,0 1 0,0 0 0,0-1 0,0 0 0,1 1 0,-1-1 0,0 0 0,0 0 0,1 0 0,-1 0 0,0 0 0,1 0 0,-1-1 0,1 1 0,-1 0 0,1-1 0,0 1 0,0-1 0,0 0 0,0 1 0,0-1 0,0 0 0,0 1 0,0-1 0,1 0 0,-1 0 0,0 0 0,1-2 0,-1-3 0,0 0 0,1 0 0,0 0 0,0 0 0,1 0 0,0 1 0,0-1 0,1 0 0,-1 0 0,5-8 0,7-18 0,21-35 0,-27 56 0,0 1 0,1-1 0,0 1 0,1 1 0,0 0 0,10-10 0,-18 20 0,0-1 0,-1 1 0,1-1 0,0 1 0,0-1 0,-1 1 0,1-1 0,0 1 0,0 0 0,-1-1 0,1 1 0,0 0 0,0 0 0,0 0 0,0 0 0,-1 0 0,1 0 0,0 0 0,0 0 0,0 0 0,0 0 0,-1 0 0,1 0 0,0 1 0,0-1 0,0 0 0,-1 0 0,1 1 0,1 0 0,20 20 0,-20-18 0,1 0 0,-1-1 0,1 1 0,-1-1 0,1 1 0,0-1 0,0 0 0,5 3 0,8-1 0,1 0 0,21 2 0,-38-6 0,-1 0 0,1 0 0,0 0 0,-1 0 0,1 0 0,0 0 0,0 0 0,-1-1 0,1 1 0,0 0 0,0 0 0,0 0 0,-1-1 0,1 1 0,0 0 0,0 0 0,0 0 0,0-1 0,-1 1 0,1 0 0,0-1 0,0 1 0,0 0 0,0 0 0,0-1 0,0 1 0,0 0 0,0 0 0,0-1 0,0 1 0,0 0 0,0-1 0,0 1 0,0 0 0,0 0 0,0-1 0,0 1 0,0 0 0,0-1 0,0 1 0,0 0 0,1 0 0,-1-1 0,0 1 0,0 0 0,0 0 0,0 0 0,1-1 0,-1 1 0,0 0 0,0 0 0,0 0 0,1-1 0,-1 1 0,0 0 0,0 0 0,1 0 0,-1 0 0,0 0 0,1 0 0,-1-1 0,21-12 0,-18 12 0,218-117 0,-219 117 0,32-20 0,-33 20 0,0 1 0,0 0 0,0-1 0,-1 0 0,1 1 0,0-1 0,0 0 0,0 1 0,-1-1 0,1 0 0,0 0 0,-1 0 0,1 1 0,0-1 0,-1 0 0,1 0 0,-1 0 0,0 0 0,1 0 0,-1 0 0,0 0 0,1 0 0,-1 0 0,0 0 0,0-1 0,0 1 0,0 0 0,0-2 0,-1 3 0,0-1 0,-1 0 0,1 0 0,0 1 0,0-1 0,0 0 0,-1 1 0,1-1 0,0 1 0,-1 0 0,1-1 0,0 1 0,-1 0 0,1 0 0,0 0 0,-1 0 0,1 0 0,0 0 0,-1 0 0,1 0 0,-3 1 0,-28 7 0,-29 20 0,47-21 0,0 0 0,-27 9 0,64-25 0,-20 7 0,0 0 0,1 0 0,-1 1 0,0 0 0,1 0 0,-1 0 0,1 0 0,-1 0 0,1 1 0,0-1 0,-1 1 0,1 0 0,-1 0 0,1 0 0,0 1 0,5 1 0,-9-2 0,1 0 0,-1 0 0,0 1 0,1-1 0,-1 0 0,1 0 0,-1 1 0,0-1 0,1 1 0,-1-1 0,0 0 0,1 1 0,-1-1 0,0 1 0,1-1 0,-1 1 0,0-1 0,0 1 0,0-1 0,0 1 0,1-1 0,-1 1 0,0-1 0,0 1 0,0-1 0,0 1 0,0-1 0,0 1 0,0 0 0,-8 19 0,-18 15 0,3-14 0,-2 0 0,-1-2 0,-32 20 0,4-4 0,35-21 0,-1-2 0,-24 11 0,42-23 0,9-7 0,13-8 0,234-164 0,-236 163 0,-18 16 0,0 0 0,0 0 0,0 0 0,-1 0 0,1 0 0,0 0 0,0 0 0,0 0 0,0 0 0,0 0 0,0 0 0,0 0 0,0 0 0,0 0 0,0 0 0,0 0 0,-1 0 0,1 0 0,0 0 0,0 0 0,0 0 0,0 0 0,0-1 0,0 1 0,0 0 0,0 0 0,0 0 0,0 0 0,0 0 0,0 0 0,0 0 0,0 0 0,0 0 0,0 0 0,0 0 0,0 0 0,0 0 0,0-1 0,0 1 0,0 0 0,0 0 0,0 0 0,0 0 0,0 0 0,0 0 0,0 0 0,0 0 0,0 0 0,0 0 0,0 0 0,0-1 0,-39 20 0,-299 169 0,296-163 0,18-13 0,1 2 0,1 0 0,-32 27 0,45-28 0,15-10 0,23-10 0,431-209 0,-455 213 0,0 0 0,0-1 0,0 0 0,-1 0 0,0 0 0,0 0 0,0-1 0,0 0 0,-1 1 0,0-1 0,0-1 0,0 1 0,3-10 0,7-11 0,-12 26 0,-1 0 0,1-1 0,-1 1 0,0-1 0,1 1 0,-1 0 0,0-1 0,1 1 0,-1-1 0,0 1 0,0-1 0,0 1 0,1-1 0,-1 1 0,0-1 0,0 1 0,0-1 0,0 0 0,0 1 0,0-1 0,0 1 0,0-1 0,0 1 0,0-1 0,0 1 0,0-1 0,-1 1 0,1-1 0,0 1 0,0-1 0,0 1 0,-1-1 0,1 1 0,0-1 0,-1 1 0,1-1 0,-1 0 0,-1 1 0,0-1 0,1 1 0,-1 0 0,0 0 0,1 0 0,-1 0 0,0 0 0,0 0 0,1 0 0,-1 0 0,-3 2 0,-47 17 0,35-11 0,13-7 0,1 0 0,-1 0 0,1 1 0,0-1 0,-1 1 0,1 0 0,0 0 0,0 0 0,0 0 0,1 1 0,-1-1 0,1 1 0,-4 3 0,6-5 0,0-1 0,0 1 0,0 0 0,1-1 0,-1 1 0,0 0 0,0-1 0,0 1 0,1 0 0,-1-1 0,0 1 0,1-1 0,-1 1 0,0 0 0,1-1 0,-1 1 0,1-1 0,-1 0 0,1 1 0,-1-1 0,1 1 0,-1-1 0,1 0 0,0 1 0,-1-1 0,1 0 0,-1 1 0,1-1 0,0 0 0,-1 0 0,1 0 0,0 0 0,-1 0 0,1 1 0,0-1 0,-1 0 0,1-1 0,0 1 0,32 4 0,-31-4 0,9 1 0,0 0 0,0-1 0,0 0 0,0 0 0,0-2 0,0 1 0,0-1 0,0-1 0,0 0 0,-1 0 0,1-1 0,-1-1 0,0 0 0,10-6 0,157-113 0,-155 105 0,-23 12 0,-13 5 0,8 3-7,1 1 0,0 0-1,-1 0 1,1 0 0,0 1-1,1 0 1,-1 0 0,0 0-1,1 1 1,0 0 0,-5 4-1,-10 8-1269,-10 5-5549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3T11:25:06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369 183 24575,'558'0'0,"-534"-1"0,0-2 0,-1-1 0,0-1 0,27-8 0,-21 4 0,-1 3 0,34-5 0,141 8 0,-114 5 0,-69-1 0,0 1 0,35 8 0,-34-5 0,1-2 0,24 2 0,-26-3 0,0 0 0,0 1 0,0 1 0,-1 0 0,1 2 0,18 8 0,3-5 0,-35-9 0,-1 1 0,1-1 0,-1 1 0,1 1 0,-1-1 0,0 1 0,1 0 0,-1 0 0,0 0 0,0 1 0,-1 0 0,8 5 0,-11-7 0,0 0 0,-1 0 0,1 0 0,0 0 0,-1 0 0,1 0 0,-1 0 0,1 0 0,-1 0 0,0 0 0,1 1 0,-1-1 0,0 0 0,0 0 0,0 0 0,0 1 0,0-1 0,0 0 0,0 0 0,0 1 0,0-1 0,-1 2 0,0-1 0,0 1 0,-1 0 0,1 0 0,-1-1 0,1 1 0,-1-1 0,0 1 0,-4 3 0,-2 1 0,0 0 0,0-1 0,-1 0 0,-12 7 0,14-10 0,-1 0 0,1-1 0,-1 1 0,1-2 0,-1 1 0,0-1 0,0 0 0,0-1 0,0 1 0,1-2 0,-1 1 0,-11-3 0,-11-3 0,-53-18 0,40 8 0,31 11 0,-1 0 0,1 1 0,0 0 0,-1 1 0,-25-3 0,-310 5 0,166 3 0,142-2 0,-1 2 0,1 1 0,-57 13 0,16 1 0,26-6 0,-104 35 0,159-46 0,-1 1 0,0-1 0,1 1 0,-1-1 0,0 0 0,1 1 0,-1-1 0,0 0 0,1 0 0,-1 1 0,0-1 0,0 0 0,1 0 0,-1 0 0,0 0 0,1 0 0,-1 0 0,0 0 0,0 0 0,1 0 0,-1-1 0,0 1 0,0 0 0,1 0 0,-1-1 0,0 1 0,0-1 0,1 0 0,-1 0 0,1 0 0,0 0 0,0 0 0,0 0 0,1 0 0,-1 0 0,0 0 0,0 0 0,0 0 0,1 1 0,-1-1 0,0 0 0,1 0 0,-1 0 0,1 0 0,0-1 0,29-36 0,-18 27 0,1 1 0,0 0 0,1 1 0,0 0 0,1 2 0,-1-1 0,2 2 0,-1 0 0,0 1 0,21-4 0,-25 7 0,0 0 0,0 1 0,0 0 0,0 1 0,0 0 0,0 1 0,0 0 0,0 1 0,-1 0 0,1 1 0,0 0 0,-1 1 0,0 0 0,0 0 0,0 1 0,12 8 0,14 16 0,-26-12 0,-10-16 0,0-1 0,0 1 0,-1-1 0,1 1 0,0 0 0,0-1 0,0 1 0,-1-1 0,1 1 0,0-1 0,0 1 0,-1-1 0,1 0 0,-1 1 0,1-1 0,0 1 0,-1-1 0,1 0 0,-1 1 0,1-1 0,-1 0 0,1 1 0,-1-1 0,1 0 0,-1 0 0,1 0 0,-1 1 0,1-1 0,-1 0 0,1 0 0,-2 0 0,-9 1 0,-1 0 0,1-1 0,-1 0 0,1-1 0,-1 0 0,1-1 0,-1 0 0,-18-7 0,2 2 0,-281-74 0,-58-13 0,313 84 0,92 13 0,55-3 0,-23-1 0,26 0 0,87 3 0,-170 0 0,-1 1 0,1 1 0,-1 0 0,0 0 0,0 2 0,-1-1 0,19 13 0,6 1 0,37 20 0,71 32 0,-139-69 0,1 1 0,-1-1 0,0 1 0,0 1 0,0-1 0,0 1 0,-1 0 0,1 0 0,3 5 0,-7-8 0,0 0 0,-1-1 0,1 1 0,0 0 0,-1 0 0,1 0 0,-1 0 0,0 0 0,1 0 0,-1 0 0,0 0 0,0 0 0,1 0 0,-1 1 0,0-1 0,0 0 0,0 0 0,0 0 0,-1 0 0,1 0 0,0 2 0,-1-1 0,-1-1 0,1 1 0,0-1 0,0 1 0,-1-1 0,1 0 0,0 1 0,-1-1 0,1 0 0,-1 0 0,0 0 0,1 0 0,-1 0 0,0-1 0,0 1 0,0 0 0,-1 0 0,-173 48 0,146-43 0,0-2 0,-1-1 0,1-1 0,-54-5 0,19 1 0,-29 4 0,-90-5 0,165-2 0,19 5 0,0-1 0,0 1 0,0 0 0,0 0 0,0 0 0,0-1 0,0 1 0,0 0 0,0 0 0,0-1 0,0 1 0,0 0 0,0 0 0,0-1 0,0 1 0,0 0 0,0 0 0,1 0 0,-1-1 0,0 1 0,0 0 0,0 0 0,0 0 0,0-1 0,1 1 0,-1 0 0,0 0 0,0 0 0,0 0 0,1 0 0,-1-1 0,0 1 0,0 0 0,0 0 0,1 0 0,-1 0 0,0 0 0,1 0 0,33-12 0,132-32 0,-108 27 0,2 1 0,0 4 0,62-6 0,97 17 0,-239-2 0,0-1 0,-1-1 0,2 0 0,-1-2 0,-21-10 0,14 7 0,-185-69 0,228 75 0,16 2 0,-30 2 0,490-50 0,-334 30 0,-47 14 0,-120 6 0,-36 4 0,44-4 0,-1 0 0,1 0 0,-1 1 0,0-1 0,1 1 0,-1 0 0,1-1 0,0 1 0,-1 0 0,1 0 0,-1-1 0,1 1 0,0 0 0,0 1 0,0-1 0,-1 0 0,1 0 0,0 0 0,1 1 0,-1-1 0,0 0 0,0 1 0,0 1 0,1-2 0,0 0 0,0-1 0,0 1 0,0 0 0,0-1 0,0 1 0,0 0 0,0-1 0,0 1 0,1 0 0,-1-1 0,0 1 0,1-1 0,-1 1 0,0-1 0,1 1 0,-1 0 0,1-1 0,-1 1 0,0-1 0,1 0 0,0 1 0,-1-1 0,1 1 0,-1-1 0,1 0 0,-1 1 0,1-1 0,0 0 0,-1 0 0,1 1 0,0-1 0,0 0 0,26 6 0,-25-6 0,31 4 0,-1-3 0,38-1 0,28 0 0,-97 0 0,1 0 0,-1-1 0,1 1 0,-1 0 0,1 0 0,-1 1 0,1-1 0,-1 0 0,1 0 0,-1 1 0,0-1 0,1 1 0,-1-1 0,0 1 0,1 0 0,-1 0 0,0-1 0,0 1 0,1 0 0,-1 0 0,0 0 0,0 0 0,1 2 0,-2-2 0,0 1 0,0-1 0,0 0 0,-1 0 0,1 1 0,0-1 0,-1 0 0,1 0 0,-1 0 0,1 1 0,-1-1 0,1 0 0,-1 0 0,0 0 0,0 0 0,0 0 0,1 0 0,-1 0 0,0-1 0,-2 2 0,-9 8 0,-1 0 0,-27 15 0,-5 1 0,29-16 0,0 0 0,-1-1 0,0 0 0,0-2 0,-1 0 0,0-1 0,0-1 0,-26 5 0,-36-6 0,109-5 0,152 1 0,-177 0 0,0 1 0,-1-1 0,1 1 0,-1-1 0,1 1 0,-1 0 0,1 0 0,-1 1 0,5 1 0,-8-3 0,0 0 0,0 1 0,1-1 0,-1 0 0,0 0 0,0 0 0,0 1 0,0-1 0,1 0 0,-1 0 0,0 0 0,0 1 0,0-1 0,0 0 0,0 0 0,1 1 0,-1-1 0,0 0 0,0 0 0,0 1 0,0-1 0,0 0 0,0 0 0,0 1 0,0-1 0,0 0 0,0 1 0,0-1 0,0 0 0,0 0 0,0 1 0,0-1 0,-1 0 0,1 0 0,0 1 0,0-1 0,0 0 0,0 1 0,-20 10 0,-6-3 0,-1-1 0,-45 5 0,-20 5 0,108-15 0,0-1 0,29-3 0,184-43 0,-209 39 0,1 0 0,-1-1 0,-1-1 0,28-16 0,-36 18 0,22-14 0,1 2 0,1 1 0,50-17 0,-54 26 0,-21 6 0,0 0 0,0-1 0,-1 0 0,1-1 0,-1 1 0,0-2 0,0 0 0,0 0 0,10-8 0,-19 13 0,1 0 0,-1-1 0,1 1 0,-1 0 0,0-1 0,1 1 0,-1-1 0,0 1 0,1-1 0,-1 1 0,0-1 0,1 1 0,-1-1 0,0 1 0,0-1 0,0 1 0,1-1 0,-1 0 0,0 1 0,0-1 0,0 1 0,0-1 0,0 1 0,0-1 0,0 0 0,0 1 0,0-1 0,-1 1 0,1-1 0,0 1 0,0-1 0,0 1 0,-1-1 0,1 0 0,0 1 0,0-1 0,-1 1 0,1 0 0,-1-1 0,1 1 0,0-1 0,-1 1 0,1 0 0,-1-1 0,1 1 0,-1 0 0,1-1 0,-1 1 0,0 0 0,-31-11 0,32 11 0,-151-28 0,-200-12 0,48 9 0,272 26 0,13 2 0,1 0 0,-31 1 0,42 2 0,1 0 0,-1 1 0,1 0 0,-1 0 0,1 1 0,-1-1 0,1 1 0,0 0 0,0 1 0,-1-1 0,2 1 0,-9 6 0,-38 33 0,25-20 0,-36 25 0,61-46 0,-27 20 0,27-21 0,1 1 0,-1-1 0,1 0 0,0 0 0,-1 1 0,1-1 0,-1 0 0,1 1 0,0-1 0,0 0 0,-1 1 0,1-1 0,0 1 0,-1-1 0,1 0 0,0 1 0,0-1 0,0 1 0,0-1 0,-1 1 0,1-1 0,0 1 0,0-1 0,0 1 0,0-1 0,0 1 0,0-1 0,0 1 0,0-1 0,0 0 0,1 1 0,-1-1 0,0 1 0,0-1 0,0 1 0,0-1 0,1 1 0,-1-1 0,0 0 0,0 1 0,1-1 0,-1 1 0,0-1 0,1 0 0,-1 1 0,0-1 0,1 0 0,-1 0 0,1 1 0,-1-1 0,1 0 0,-1 0 0,0 0 0,1 1 0,-1-1 0,1 0 0,-1 0 0,1 0 0,-1 0 0,1 0 0,-1 0 0,1 0 0,0 0 0,28 4 0,1-1 0,0-2 0,55-3 0,-21-1 0,404 1 0,-466 2 0,7 0 0,0 0 0,0 0 0,0 1 0,11 3 0,-20-4 0,0 0 0,0 0 0,0 0 0,0 0 0,-1 0 0,1 0 0,0 0 0,0 0 0,0 0 0,0 0 0,0 0 0,0 0 0,0 0 0,0 0 0,0 0 0,0 0 0,0 0 0,0 1 0,0-1 0,0 0 0,-1 0 0,1 0 0,0 0 0,0 0 0,0 0 0,0 0 0,0 0 0,0 0 0,0 0 0,0 0 0,0 0 0,0 1 0,0-1 0,0 0 0,0 0 0,0 0 0,0 0 0,0 0 0,0 0 0,0 0 0,0 0 0,0 0 0,0 0 0,0 1 0,-17 0 0,-28 0 0,-1077-11 0,1169 16 0,46 12 0,-33-6 0,125 19 0,0-9 0,332-4 0,-459-19 0,-46 1 0,-40-1 0,-351-16 0,271 11 0,68 3 0,-1 2 0,1 1 0,0 3 0,0 1 0,0 2 0,-64 18 0,45-9 0,76-20 0,13-2 0,1-3 0,29-12 0,-60 22 0,0 0 0,0 0 0,0 0 0,0 0 0,0 0 0,0 0 0,1 0 0,-1 0 0,0-1 0,0 1 0,0 0 0,0 0 0,0 0 0,0 0 0,0 0 0,0 0 0,0 0 0,0 0 0,0 0 0,0 0 0,1 0 0,-1 0 0,0 0 0,0 0 0,0 0 0,0 0 0,0 0 0,0 0 0,0-1 0,0 1 0,0 0 0,0 0 0,0 0 0,0 0 0,0 0 0,0 0 0,0 0 0,0 0 0,0 0 0,0 0 0,0-1 0,0 1 0,0 0 0,0 0 0,0 0 0,0 0 0,0 0 0,0 0 0,0 0 0,0 0 0,0 0 0,0 0 0,0 0 0,0-1 0,0 1 0,0 0 0,0 0 0,-1 0 0,1 0 0,0 0 0,0 0 0,0 0 0,0 0 0,0 0 0,0 0 0,0 0 0,-10-3 0,-12 1 0,-12 4 0,26-1 0,-1 0 0,0-1 0,0 0 0,1-1 0,-15-2 0,23 3 0,19-13 0,-16 6 0,-17 4 0,-1 7 0,11 2 0,5-5 0,0 0 0,0 0 0,0 0 0,0 0 0,0 0 0,0-1 0,0 1 0,0 0 0,0-1 0,0 1 0,1-1 0,-1 1 0,0-1 0,0 1 0,0-1 0,1 0 0,-1 0 0,0 1 0,3-1 0,52 4 0,77-2 0,-76-3 0,86 9 0,111 9 0,-10-1 0,-225-14 0,29 3 0,-40-3 0,-25-1 0,-312-10 0,238 1 0,-145-32 0,216 35 0,-65-14 0,1-4 0,-127-52 0,207 73 0,0 0 0,1 0 0,-1-1 0,1 1 0,-1-1 0,-3-4 0,6 6 0,1 1 0,0 0 0,0 0 0,-1 0 0,1 0 0,0-1 0,0 1 0,0 0 0,0 0 0,-1-1 0,1 1 0,0 0 0,0 0 0,0-1 0,0 1 0,0 0 0,0 0 0,0-1 0,0 1 0,0 0 0,0-1 0,0 1 0,0 0 0,0 0 0,0-1 0,0 1 0,0 0 0,0-1 0,0 1 0,0 0 0,0 0 0,0-1 0,18 0 0,62 20 0,125 45 0,-135-38 0,1-4 0,111 20 0,-52-29 0,-77-9 0,0 2 0,-1 2 0,52 15 0,-102-22 0,0-1 0,0 1 0,0 0 0,0-1 0,0 1 0,0 0 0,0 0 0,0 0 0,-1 0 0,1 1 0,0-1 0,-1 0 0,1 1 0,-1-1 0,3 4 0,-4-5 0,0 0 0,0 1 0,0-1 0,0 0 0,0 1 0,0-1 0,0 0 0,0 1 0,0-1 0,0 0 0,0 1 0,0-1 0,0 0 0,-1 1 0,1-1 0,0 0 0,0 1 0,0-1 0,0 0 0,0 1 0,-1-1 0,1 0 0,0 0 0,0 1 0,-1-1 0,1 0 0,0 0 0,0 0 0,-1 1 0,1-1 0,-1 0 0,-22 6 0,-78 3 0,-73 9 0,159-15 0,1 2 0,-1 0 0,-17 8 0,22-8 0,1-1 0,-1 0 0,0-1 0,0 0 0,0 0 0,0-1 0,0 0 0,-18 0 0,27-2 0,0 0 0,0 0 0,0 0 0,0 0 0,0 0 0,0 0 0,0 0 0,0 0 0,0 0 0,0 0 0,0-1 0,0 1 0,0 0 0,0-1 0,0 1 0,0-1 0,0 1 0,0-1 0,0 1 0,1-1 0,-1 0 0,0 1 0,0-1 0,1 0 0,-1 0 0,0 1 0,1-1 0,-1 0 0,1 0 0,-1 0 0,1 0 0,-1 0 0,1 0 0,-1-2 0,2 2 0,-1 0 0,1-1 0,-1 1 0,1 0 0,-1-1 0,1 1 0,0 0 0,0 0 0,-1-1 0,1 1 0,0 0 0,0 0 0,0 0 0,0 0 0,1 0 0,-1 0 0,0 0 0,0 1 0,0-1 0,1 0 0,-1 1 0,0-1 0,1 1 0,2-1 0,20-5 0,1 2 0,0 1 0,0 1 0,0 1 0,0 1 0,28 4 0,15-2 0,-49-1 0,-27-1 0,-39 0 0,33 0 0,-179-1 0,286 1 0,-235-12 0,34 1 0,-35-3 0,-60-2 0,171 14 0,-61-10 0,26 1 0,-79-12-1365,119 20-5461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3T11:25:20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533 1994 24575,'0'-26'0,"2"1"0,0-1 0,10-38 0,-5-4 0,-7 55 0,1 0 0,0 0 0,6-24 0,-7 36 0,0 1 0,0-1 0,0 1 0,0-1 0,1 1 0,-1-1 0,0 1 0,0-1 0,0 1 0,0-1 0,1 1 0,-1-1 0,0 1 0,0 0 0,1-1 0,-1 1 0,0-1 0,1 1 0,-1 0 0,0-1 0,1 1 0,-1 0 0,1-1 0,-1 1 0,0 0 0,1 0 0,-1-1 0,1 1 0,-1 0 0,1 0 0,-1 0 0,1 0 0,-1 0 0,1 0 0,0-1 0,13 16 0,3 28 0,-14-21 0,-1-1 0,-1 34 0,0 7 0,-1-61 0,0 0 0,0-1 0,0 1 0,0 0 0,0 0 0,0-1 0,0 1 0,0 0 0,0 0 0,0 0 0,1-1 0,-1 1 0,0 0 0,0-1 0,1 1 0,-1 0 0,1 0 0,-1-1 0,1 1 0,-1-1 0,1 1 0,-1 0 0,1-1 0,-1 1 0,1-1 0,0 0 0,-1 1 0,2 0 0,-1-1 0,0 0 0,0-1 0,1 1 0,-1 0 0,0-1 0,0 1 0,0 0 0,0-1 0,0 1 0,0-1 0,0 0 0,0 1 0,0-1 0,0 0 0,0 0 0,1-1 0,4-4 0,0-1 0,0 0 0,8-15 0,15-38 0,39-114 0,-67 172 0,3-8 0,0-1 0,0 0 0,-1 0 0,-1-1 0,1 1 0,-2-1 0,0 1 0,0-1 0,-2-14 0,-5 13 0,0 20 0,-2 22 0,-7 213 0,11-215 0,-2 36 0,-4 0 0,-30 104 0,40-165 0,-1-1 0,1 1 0,0 0 0,-1-1 0,1 1 0,-1-1 0,0 1 0,0-1 0,0 1 0,1-1 0,-1 0 0,0 1 0,-1-1 0,1 0 0,0 0 0,0 0 0,0 1 0,-1-1 0,1-1 0,-1 1 0,1 0 0,0 0 0,-1 0 0,0-1 0,1 1 0,-1-1 0,1 1 0,-1-1 0,-2 1 0,1-2 0,1 0 0,-1 0 0,0 0 0,1 0 0,0 0 0,-1 0 0,1 0 0,0-1 0,-1 1 0,1-1 0,0 0 0,0 0 0,0 0 0,1 0 0,-1 0 0,0 0 0,-1-4 0,-20-29 0,3 0 0,1-2 0,-16-43 0,30 71 0,0 0 0,0 0 0,-1 1 0,0 0 0,0 0 0,-1 1 0,-14-14 0,11 12 0,0 0 0,1-1 0,-14-20 0,16 18 0,0 0 0,1-1 0,0 1 0,1-1 0,-6-23 0,12 104 0,-1-25 0,0 47 0,1-88 0,3-7 0,6-20 0,12-38 0,147-511 0,-167 567 0,0 0 0,-1 0 0,1-1 0,1 1 0,-1 0 0,7-10 0,-9 16 0,0 1 0,0 0 0,0 0 0,0 0 0,0 0 0,0 0 0,0 0 0,0-1 0,0 1 0,0 0 0,0 0 0,0 0 0,1 0 0,-1 0 0,0 0 0,0 0 0,0 0 0,0-1 0,0 1 0,0 0 0,0 0 0,1 0 0,-1 0 0,0 0 0,0 0 0,0 0 0,0 0 0,0 0 0,0 0 0,1 0 0,-1 0 0,0 0 0,0 0 0,0 0 0,0 0 0,0 0 0,1 0 0,-1 0 0,0 0 0,0 0 0,0 0 0,0 0 0,0 0 0,0 0 0,1 1 0,-1-1 0,0 0 0,0 0 0,0 0 0,0 0 0,0 0 0,0 0 0,0 0 0,0 0 0,0 0 0,1 1 0,-1-1 0,4 13 0,-1 17 0,-3 26 0,-14 96 0,0 7 0,14-85 0,1-163 0,-3 104 0,-1-1 0,0 0 0,0 1 0,-2-2 0,0 1 0,0 0 0,-1-1 0,-9 15 0,-7 16 0,13-27 0,15-35 0,8-2 0,-13 19 0,-1 1 0,1 0 0,-1 0 0,0 0 0,1 0 0,-1-1 0,1 1 0,-1 0 0,1 0 0,-1 0 0,1 0 0,-1 0 0,1 0 0,-1 0 0,1 0 0,-1 0 0,1 0 0,-1 0 0,1 1 0,-1-1 0,0 0 0,1 0 0,-1 0 0,1 1 0,-1-1 0,0 0 0,1 0 0,-1 1 0,1-1 0,-1 0 0,0 1 0,1-1 0,-1 0 0,0 1 0,0-1 0,1 1 0,-1-1 0,0 1 0,0-1 0,0 0 0,1 1 0,-1-1 0,0 1 0,0 0 0,5 14 0,-2 1 0,0-1 0,0 1 0,-1 0 0,-1-1 0,-1 1 0,-1 19 0,0-1 0,2 25 0,-3 132 0,1-199 0,1 0 0,-1 0 0,0 0 0,-1 0 0,-2-7 0,-4-24 0,0-134 0,4 43 0,3 119 0,-1-1 0,-1 1 0,0-1 0,-1 1 0,-8-18 0,7 17 0,0 0 0,1 0 0,0-1 0,-1-13 0,2-1 0,2 10 0,1 34 0,-2 183 0,0-172 0,-2 0 0,0 0 0,-2-1 0,-1 0 0,-11 28 0,18-53 0,-1-1 0,1 1 0,-1 0 0,0-1 0,1 1 0,-1-1 0,0 1 0,0-1 0,0 1 0,0-1 0,0 0 0,0 1 0,-1-1 0,1 0 0,-2 1 0,2-2 0,1 0 0,-1 0 0,1 0 0,-1 0 0,1 0 0,-1-1 0,1 1 0,-1 0 0,1-1 0,-1 1 0,1 0 0,0-1 0,-1 1 0,1 0 0,-1-1 0,1 1 0,0-1 0,-1 1 0,1 0 0,0-1 0,0 1 0,-1-1 0,1 1 0,0-1 0,0 1 0,0-1 0,0 1 0,0-1 0,0 1 0,-1-2 0,-1-9 0,0-1 0,1 0 0,-1-15 0,4-44 0,18-130 0,33-70 0,-9 99 0,-43 171 0,-1 0 0,1-1 0,-1 1 0,0-1 0,1 1 0,-1-1 0,0 0 0,0 1 0,0-1 0,0 1 0,0-1 0,0 1 0,-1-1 0,1 1 0,0-1 0,-1 1 0,1-1 0,-1 1 0,0-1 0,1 1 0,-1 0 0,0-1 0,0 1 0,0 0 0,-2-2 0,2 2 0,-1 1 0,0 0 0,1-1 0,-1 1 0,0 0 0,0 0 0,1 0 0,-1 0 0,0 1 0,1-1 0,-1 0 0,0 1 0,1-1 0,-1 1 0,0 0 0,1-1 0,-1 1 0,1 0 0,-1 0 0,1 0 0,0 0 0,-2 2 0,-20 14 0,2 1 0,0 1 0,1 1 0,-22 27 0,8-2 0,-31 52 0,139-320 0,-70 211 0,6-21 0,-8 27 0,-3 17 0,-10 58 0,-3-2 0,-33 93 0,23-83 0,49-192 0,-2 34 0,-18 95 0,-3 14 0,-4 291 0,4-302 0,4-24 0,5-35 0,-8 33 0,94-388 0,-94 384 0,0 0 0,4-19 0,-4 25 0,-2 13 0,-5 61 0,-3 0 0,-2 0 0,-19 66 0,-9 51 0,39-206 0,-1-36 0,-2 35 0,1 1 0,4-28 0,16-55 0,-21 107 0,0 2 0,0-1 0,0 1 0,1 0 0,-1-1 0,1 1 0,-1 0 0,1-1 0,1 1 0,-1 0 0,0-1 0,1 1 0,0-1 0,0 1 0,0 0 0,0-1 0,0 0 0,1 1 0,-1-1 0,5 6 0,2 1 0,0 0 0,-1 0 0,0 0 0,0 1 0,-1 0 0,-1 0 0,0 1 0,-1 0 0,0 0 0,4 19 0,-5-10 0,-1 0 0,0 0 0,-2 0 0,-1 0 0,-4 33 0,-20 168 0,19-208 0,-2-14 0,6-1 0,0-1 0,0 1 0,1-1 0,-1 0 0,0 0 0,1 1 0,0-1 0,-1 0 0,-1-4 0,-8-19 0,1 0 0,0 0 0,-6-31 0,-13-85 0,26 124 0,-18-189 0,18 153 0,3 50 0,-1 0 0,1 0 0,0 0 0,-1 0 0,0 0 0,0 1 0,1-1 0,-2 0 0,1 0 0,0 0 0,-1 1 0,1-1 0,-3-2 0,3 4 0,0 0 0,0 1 0,0-1 0,0 0 0,0 1 0,0-1 0,0 1 0,-1-1 0,1 1 0,0 0 0,0-1 0,0 1 0,0 0 0,-1 0 0,1 0 0,0 0 0,0 0 0,-1 0 0,1 0 0,0 1 0,0-1 0,0 0 0,0 1 0,-1-1 0,1 1 0,0-1 0,0 1 0,0-1 0,0 1 0,0 0 0,0-1 0,0 1 0,-1 2 0,-11 7 0,1 0 0,1 2 0,0-1 0,0 1 0,-17 27 0,-37 74 0,50-84 0,14-28 0,1 0 0,0 0 0,-1 0 0,1 0 0,-1 0 0,1 0 0,-1 0 0,1 0 0,-1-1 0,0 1 0,0 0 0,1 0 0,-1-1 0,0 1 0,0 0 0,0-1 0,1 1 0,-3 0 0,1-15 0,9-40 0,-7 49 0,8-36 0,1 0 0,27-76 0,-28 102 0,-2 14 0,-5 3 0,0 0 0,0 0 0,0 0 0,0 0 0,-1 1 0,1-1 0,-1 0 0,1 1 0,-1-1 0,0 3 0,3 434 0,-6-242 0,3-184 0,1 41 0,0-51 0,-1 0 0,0 0 0,1 0 0,0 0 0,0-1 0,0 1 0,0 0 0,0-1 0,0 1 0,0-1 0,1 1 0,0-1 0,-1 1 0,4 2 0,-4-4 0,-1-1 0,1 0 0,-1 0 0,1 0 0,-1 0 0,1 0 0,-1 1 0,1-1 0,0 0 0,-1 0 0,1 0 0,-1 0 0,1 0 0,-1 0 0,1-1 0,-1 1 0,1 0 0,-1 0 0,1 0 0,-1 0 0,1-1 0,-1 1 0,1 0 0,-1-1 0,1 1 0,-1 0 0,0-1 0,1 1 0,-1 0 0,1-1 0,-1 1 0,0-1 0,1 1 0,-1 0 0,0-1 0,0 1 0,1-1 0,-1 1 0,0-1 0,0 1 0,0-1 0,0 0 0,0 1 0,0-1 0,0 0 0,9-30 0,-8 28 0,7-31 0,-1 9 0,5-46 0,-11 64 0,-1 0 0,0-1 0,0 1 0,-1 0 0,0 0 0,0-1 0,0 1 0,-1 0 0,0 0 0,-1 0 0,-3-7 0,0 0 0,0-1 0,0 0 0,1 0 0,1-1 0,1 1 0,0-1 0,0-19 0,3-116 0,2 86 0,0 9 0,-1 29 0,0 1 0,-5-50 0,4 74 0,-1 1 0,1-1 0,0 0 0,0 1 0,-1-1 0,1 1 0,0-1 0,-1 1 0,0-1 0,1 1 0,-1 0 0,0-1 0,0 1 0,0 0 0,0-1 0,0 1 0,0 0 0,0 0 0,0 0 0,-2-1 0,2 2 0,0-1 0,0 1 0,0 0 0,0 0 0,0 0 0,0 0 0,0 1 0,0-1 0,0 0 0,0 0 0,0 1 0,0-1 0,0 0 0,0 1 0,0-1 0,0 1 0,0-1 0,0 1 0,1 0 0,-1-1 0,0 1 0,-1 1 0,-6 6 0,1 1 0,-1 1 0,-11 18 0,16-22 0,-7 4 0,5-11 0,4-25 0,15-52 0,38-121 0,-38 150 0,118-327 0,-131 374 0,12-25 0,-13 27 0,0 0 0,0 1 0,0-1 0,0 0 0,0 0 0,0 1 0,1-1 0,-1 0 0,0 0 0,0 1 0,0-1 0,0 0 0,0 0 0,0 0 0,1 1 0,-1-1 0,0 0 0,0 0 0,0 0 0,1 0 0,-1 1 0,0-1 0,0 0 0,1 0 0,-1 0 0,0 0 0,0 0 0,0 0 0,1 0 0,-1 0 0,0 0 0,0 1 0,1-1 0,-1 0 0,0 0 0,1 0 0,-1-1 0,0 1 0,0 0 0,1 0 0,-1 0 0,0 0 0,0 0 0,1 0 0,-1 0 0,0 0 0,0 0 0,0-1 0,1 1 0,-1 0 0,0 0 0,0 0 0,0 0 0,1-1 0,-1 1 0,0 0 0,1 20 0,-2 0 0,0 1 0,-1-1 0,-1 0 0,-1 0 0,-11 31 0,-3 24 0,2-12 0,10-42 0,1 1 0,-4 29 0,9-50 0,-1 0 0,1 0 0,0-1 0,0 1 0,0 0 0,0 0 0,0-1 0,0 1 0,0 0 0,0 0 0,0-1 0,1 1 0,-1 0 0,0 0 0,0-1 0,1 1 0,-1 0 0,0-1 0,2 2 0,8-7 0,13-27 0,23-49 0,38-99 0,24-94 0,11-29 0,-93 245 0,-24 59 0,-1 5 0,-3 14 0,-123 369 0,30-112 0,56-158 0,17-57 0,-15 68 0,35-117 0,2-11 0,0-1 0,0 1 0,0 0 0,0-1 0,0 1 0,0-1 0,-1 1 0,1-1 0,0 1 0,-1-1 0,1 1 0,-1-1 0,0 0 0,0 1 0,-1 1 0,1-3 0,1-1 0,-1 1 0,0-1 0,1 1 0,-1 0 0,0-1 0,0 1 0,1 0 0,-1-1 0,0 1 0,0 0 0,1 0 0,-1 0 0,0 0 0,0 0 0,0-1 0,1 1 0,-1 1 0,0-1 0,0 0 0,-1 0 0,2 0 0,-1 1 0,1-1 0,-1 0 0,0 0 0,1 0 0,-1 0 0,0 0 0,1 0 0,-1 0 0,0 0 0,1 0 0,-1 0 0,0-1 0,1 1 0,-1 0 0,1 0 0,-1-1 0,0 1 0,1 0 0,-1-1 0,1 1 0,-1 0 0,1-1 0,-1 1 0,1-1 0,-1 1 0,1-1 0,-1 1 0,1-1 0,0 1 0,-1-1 0,1 1 0,0-1 0,0 0 0,-1 1 0,1-1 0,0 1 0,0-1 0,0 0 0,0 0 0,-4-16 0,2 1 0,0-1 0,1 1 0,1-31 0,1 10 0,3-98 0,6 0 0,51-246 0,-52 344 0,2 0 0,2 1 0,27-54 0,-33 81 0,-3 17 0,-4 24 0,-8 21 0,-2 0 0,-29 90 0,-54 101 0,86-226 0,-24 57 0,-3 0 0,-72 117 0,104-189 0,0 0 0,0-1 0,0 1 0,0 0 0,0-1 0,-1 1 0,1-1 0,-1 1 0,0-1 0,-4 2 0,7-4 0,0 0 0,-1 1 0,1-1 0,0 0 0,-1 0 0,1 0 0,-1 0 0,1 0 0,0 0 0,-1 0 0,1-1 0,-1 1 0,1 0 0,0 0 0,-1 0 0,1 0 0,0 0 0,-1 0 0,1-1 0,0 1 0,-1 0 0,1 0 0,0-1 0,0 1 0,-1 0 0,1 0 0,0-1 0,0 1 0,-1 0 0,1-1 0,0 1 0,-6-25 0,3-24 0,7-62 0,-1 29 0,-6 60 0,3 22 0,0 0 0,0 0 0,0 0 0,0 0 0,0-1 0,0 1 0,0 0 0,0 0 0,0 0 0,0 0 0,-1 0 0,1-1 0,0 1 0,0 0 0,0 0 0,0 0 0,0 0 0,0 0 0,-1 0 0,1 0 0,0-1 0,0 1 0,0 0 0,0 0 0,-1 0 0,1 0 0,0 0 0,0 0 0,0 0 0,-1 0 0,1 0 0,0 0 0,0 0 0,0 0 0,0 0 0,-1 0 0,1 0 0,0 0 0,0 0 0,0 0 0,0 1 0,-1-1 0,1 0 0,0 0 0,0 0 0,-20 25 0,7-6 0,10-20 0,2-7 0,1-15 0,10-50 0,32-122 0,39-70 0,-67 221 0,-1 1 0,2 1 0,1 0 0,36-63 0,-52 105 0,0 0 0,0-1 0,0 1 0,0-1 0,1 1 0,-1 0 0,0-1 0,0 1 0,0 0 0,1-1 0,-1 1 0,0 0 0,1-1 0,-1 1 0,0 0 0,1-1 0,-1 1 0,0 0 0,1 0 0,-1 0 0,0-1 0,1 1 0,-1 0 0,1 0 0,-1 0 0,0 0 0,1 0 0,-1 0 0,1 0 0,-1-1 0,0 1 0,1 0 0,-1 1 0,1-1 0,-1 0 0,1 0 0,-1 0 0,0 0 0,1 0 0,-1 0 0,1 0 0,-1 1 0,0-1 0,1 0 0,-1 0 0,0 1 0,1-1 0,-1 0 0,0 0 0,1 1 0,-1-1 0,1 1 0,12 24 0,-11-19 0,17 48 0,-2 1 0,-3 0 0,-2 1 0,5 64 0,-8 66 0,-8-181 0,-2-9 0,0-35 0,6-67 0,-3 92 0,1 1 0,0 0 0,1 0 0,0 0 0,1 0 0,0 0 0,1 1 0,13-21 0,2-2 0,9-12 0,-30 46 0,0 1 0,1 0 0,-1-1 0,0 1 0,0 0 0,1 0 0,-1-1 0,0 1 0,1 0 0,-1 0 0,0-1 0,1 1 0,-1 0 0,0 0 0,1 0 0,-1 0 0,0-1 0,1 1 0,-1 0 0,1 0 0,-1 0 0,0 0 0,1 0 0,-1 0 0,1 0 0,-1 0 0,0 0 0,1 0 0,-1 0 0,1 0 0,-1 1 0,0-1 0,1 0 0,-1 0 0,0 0 0,1 0 0,-1 1 0,0-1 0,1 0 0,-1 0 0,0 1 0,1-1 0,-1 0 0,0 0 0,0 1 0,1-1 0,-1 0 0,0 1 0,0-1 0,0 0 0,0 1 0,1-1 0,-1 1 0,0-1 0,0 0 0,0 1 0,0-1 0,0 0 0,0 1 0,0 0 0,6 28 0,-1 72 0,-4 0 0,-17 138 0,2-57 0,20-207 0,17-46 0,0 2 0,-5-7 0,-3-1 0,-3 0 0,2-86 0,-13 149 0,0 0 0,6-25 0,-7 39 0,0 0 0,1 0 0,-1 0 0,0 0 0,0 0 0,0 0 0,0 0 0,0 0 0,0 0 0,0 0 0,0 0 0,0 0 0,0 0 0,0 0 0,0 0 0,0 1 0,1-1 0,-1 0 0,0 0 0,0 0 0,0 0 0,0 0 0,0 0 0,0 0 0,0 0 0,0 0 0,0 0 0,0 0 0,0 0 0,1 0 0,-1 0 0,0-1 0,0 1 0,0 0 0,0 0 0,0 0 0,0 0 0,0 0 0,0 0 0,0 0 0,0 0 0,0 0 0,0 0 0,1 0 0,-1 0 0,0 0 0,0 0 0,0 0 0,0 0 0,0-1 0,0 1 0,0 0 0,0 0 0,0 0 0,0 0 0,0 0 0,0 0 0,3 13 0,1 20 0,-8 19 0,-3 0 0,-1-1 0,-19 62 0,10-43 0,-4 17 0,2-12 0,-9 86 0,27-148 0,3-14 0,7-23 0,-5 10 0,34-88 0,-9 26 0,32-131 0,-42 97 0,-19 109 0,0 1 0,1-1 0,-1 1 0,0-1 0,0 1 0,0 0 0,0-1 0,0 1 0,0-1 0,0 1 0,1-1 0,-2 1 0,1-1 0,0 1 0,0-1 0,0 1 0,0-1 0,0 1 0,0-1 0,0 1 0,-1-1 0,1 1 0,0 0 0,0-1 0,0 1 0,-1-1 0,1 1 0,0 0 0,-1-1 0,-8 14 0,-39 97 0,-45 158 0,53-145 0,-60 214 0,140-431 0,-28 71 0,-1-2 0,-1 1 0,-1-1 0,-1-1 0,7-38 0,-15 64 0,0 0 0,-1 0 0,1 0 0,0 0 0,0 0 0,0 0 0,0 0 0,0 1 0,0-1 0,-1 0 0,1 0 0,0 0 0,0 0 0,0 0 0,0 0 0,0 0 0,-1 0 0,1 0 0,0 0 0,0 0 0,0 0 0,0 0 0,0 0 0,0 0 0,-1 0 0,1 0 0,0 0 0,0-1 0,0 1 0,0 0 0,0 0 0,-1 0 0,1 0 0,0 0 0,0 0 0,0 0 0,0 0 0,0 0 0,0-1 0,0 1 0,0 0 0,0 0 0,-1 0 0,1 0 0,0 0 0,0 0 0,0-1 0,0 1 0,0 0 0,0 0 0,0 0 0,0 0 0,0 0 0,0-1 0,-11 17 0,-18 39 0,2 1 0,-34 108 0,38-96 0,-54 111 0,72-169 0,3-6 0,0 0 0,0 1 0,-1-1 0,1 0 0,-1-1 0,0 1 0,0 0 0,0-1 0,-7 6 0,10-9 0,-1 0 0,1 1 0,0-1 0,-1 0 0,1 0 0,-1 0 0,1 0 0,0 0 0,-1 0 0,1 0 0,-1 0 0,1 0 0,-1 0 0,1 0 0,0 0 0,-1 0 0,1-1 0,-1 1 0,1 0 0,0 0 0,-1 0 0,1 0 0,0-1 0,-1 1 0,1 0 0,0 0 0,-1-1 0,1 1 0,0 0 0,0-1 0,-1 1 0,1 0 0,0-1 0,0 1 0,-1 0 0,1-1 0,0 1 0,0-1 0,0 1 0,0 0 0,0-1 0,0 1 0,-1-1 0,-3-22 0,4 20 0,-4-43 0,2-1 0,2 1 0,11-86 0,39-139 0,-41 229 0,-3 4 0,-5 38 0,-1-1 0,0 1 0,0 0 0,0-1 0,0 1 0,1 0 0,-1-1 0,0 1 0,0-1 0,0 1 0,0 0 0,0-1 0,0 1 0,0 0 0,0-1 0,0 1 0,0-1 0,0 1 0,-1 0 0,1-1 0,0 1 0,0 0 0,0-1 0,0 1 0,-1 0 0,1-1 0,0 1 0,0 0 0,0-1 0,-1 1 0,1 0 0,0 0 0,-1-1 0,1 1 0,-1 0 0,-8 11 0,-10 24 0,-17 43 0,-66 155 0,86-188 0,1 1 0,2 0 0,-8 59 0,54-202 0,182-458-412,-66 182 80,-133 330 332,34-82 0,-35 102 0,-11 24 0,-3 13 0,-9 39 242,-1-2 0,-32 96 1,26-96-226,-46 128-17,-18 70 0,78-244-119,0-4 53,1 0 1,-1 0-1,1 0 1,-1 1-1,1-1 1,0 0-1,0 1 0,-1-1 1,1 0-1,0 0 1,0 1-1,0-1 0,1 0 1,-1 1-1,0-1 1,0 0-1,1 1 1,0 1-1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3T11:25:38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1036 967 24575,'-26'64'0,"-60"174"0,78-209 0,1 0 0,2 0 0,1 1 0,1-1 0,2 2 0,3 43 0,4-43 0,0-1 0,2-1 0,1 1 0,2-1 0,19 38 0,-13-31 0,-1 1 0,12 52 0,1 50 0,-28-134 0,0-6 0,1-15 0,-1-33 0,-1-136 0,-2-345 0,0 461 0,-4 0 0,-14-72 0,12 105 0,-1 0 0,-2 1 0,-2 0 0,-1 1 0,-27-51 0,31 68 0,-1 1 0,-16-20 0,23 30 0,-1 1 0,-1 0 0,1 0 0,-1 0 0,0 1 0,0 0 0,0 0 0,0 0 0,-9-3 0,13 6 0,1 1 0,-1-1 0,0 1 0,0-1 0,0 1 0,0 0 0,1-1 0,-1 1 0,0 0 0,0 0 0,0 1 0,0-1 0,0 0 0,0 1 0,1-1 0,-1 1 0,0-1 0,0 1 0,1 0 0,-1 0 0,0 0 0,1 0 0,-1 0 0,1 0 0,-1 0 0,1 0 0,0 1 0,-2-1 0,2 0 0,0 1 0,0-1 0,0 1 0,0 0 0,0-1 0,0 1 0,0 0 0,0 2 0,-3 8 0,0-1 0,1 1 0,0 0 0,-1 21 0,-6 117 0,10 164 0,3-162 0,14 261 0,-5-293 0,40 166 0,-23-161 0,-26-202 0,-6-631 0,2 691 0,-3 19 0,-5 27 0,8-25 0,-63 255 0,17-55 0,36-171 0,6-28 0,2-22 0,4-23 3,1 0-1,12-60 1,26-82-94,-27 127-16,271-975-846,-230 888 953,-50 134 463,-7 20-1,-11 25-244,-298 633-218,290-626 0,12-21 0,0 1 0,2 1 0,1 0 0,1 0 0,1 0 0,-3 40 0,9 153 0,2-121 0,-3-90 0,2 35 0,-2-42 0,0 0 0,0 1 0,0-1 0,0 0 0,0 0 0,0 0 0,0 1 0,0-1 0,0 0 0,0 0 0,0 0 0,0 1 0,0-1 0,0 0 0,0 0 0,1 0 0,-1 1 0,0-1 0,0 0 0,0 0 0,0 0 0,0 1 0,0-1 0,0 0 0,1 0 0,-1 0 0,0 0 0,0 0 0,0 1 0,0-1 0,1 0 0,-1 0 0,0 0 0,0 0 0,0 0 0,1 0 0,-1 0 0,0 0 0,0 0 0,0 0 0,1 0 0,-1 0 0,0 0 0,0 0 0,1 0 0,9-20 0,128-510-139,-102 367-280,7-36 287,42-164 152,-80 342-37,-3 13 43,0 1-1,0-1 1,0 1 0,6-12-1,-23 49 61,1 1-1,1 0 0,1 0 0,1 1 0,-5 36 0,8-33-37,-137 719-48,109-536 0,-5-9 0,41-208 0,0 0 0,0 0 0,0 0 0,0 0 0,0 0 0,0 0 0,0 0 0,-1 0 0,1 0 0,0 0 0,-1 0 0,1 0 0,-1 0 0,1 0 0,-1 0 0,1 0 0,-1 0 0,0 0 0,1-1 0,-2 2 0,-6-18 0,-1-37 0,3-28 0,8-145 0,-1 216 0,0-1 0,1 1 0,0-1 0,3-9 0,-4 17 0,0 1 0,0-1 0,0 1 0,0-1 0,0 1 0,0 0 0,1-1 0,0 1 0,-1 0 0,1 0 0,0 0 0,0 0 0,0 1 0,0-1 0,0 0 0,0 1 0,1-1 0,-1 1 0,0 0 0,4-2 0,-4 3 0,0-1 0,0 0 0,0 0 0,0 0 0,0 0 0,0-1 0,-1 1 0,1 0 0,-1-1 0,0 1 0,1-1 0,-1 1 0,0-1 0,0 1 0,0-1 0,0 0 0,0 0 0,0 0 0,-1 0 0,1 1 0,-1-1 0,1 0 0,0-4 0,0-6 0,0 0 0,0-23 0,-1 18 0,-1-78 0,-1 53 0,2-1 0,1 1 0,15-79 0,-16 118 0,1 0 0,0 0 0,0 0 0,0 0 0,0 1 0,1-1 0,-1 0 0,1 1 0,-1-1 0,1 1 0,0-1 0,0 1 0,0 0 0,0 0 0,1 0 0,-1 0 0,0 0 0,1 1 0,0-1 0,-1 1 0,1-1 0,0 1 0,0 0 0,-1 0 0,1 0 0,0 1 0,0-1 0,0 1 0,0-1 0,0 1 0,0 0 0,0 0 0,0 1 0,0-1 0,0 0 0,0 1 0,3 1 0,3 0 0,1 0 0,-1 1 0,0 1 0,0 0 0,-1 0 0,1 0 0,-1 1 0,0 0 0,0 1 0,13 11 0,-8-3 0,0 1 0,-1 0 0,-1 1 0,0 0 0,-1 2 0,-1-1 0,13 31 0,-18-39 0,-1-10 0,-2-18 0,-2 0 0,-1 30 0,2 179 0,-2 70 0,2-256 0,-1 0 0,1 0 0,-1 0 0,0 0 0,0 1 0,0-2 0,-1 1 0,-2 6 0,3-9 0,1 0 0,-1 0 0,1-1 0,-1 1 0,0 0 0,1-1 0,-1 1 0,0 0 0,0-1 0,0 1 0,1-1 0,-1 1 0,0-1 0,0 0 0,0 1 0,0-1 0,0 0 0,0 0 0,0 1 0,0-1 0,0 0 0,0 0 0,0 0 0,0 0 0,0 0 0,0-1 0,1 1 0,-1 0 0,0 0 0,0-1 0,0 1 0,0 0 0,0-1 0,0 1 0,0-1 0,1 1 0,-1-1 0,0 1 0,0-1 0,1 0 0,-2 0 0,-17-15 0,2-1 0,-1-1 0,2 0 0,-1-1 0,-23-41 0,10 16 0,22 34 0,0-1 0,1 0 0,0 0 0,1-1 0,0 0 0,1 0 0,1 0 0,0-1 0,0 0 0,1 0 0,1 1 0,0-3 0,0-22 0,2 19 0,0 4 0,0 1 0,1 0 0,0 0 0,1-1 0,4-13 0,-6 27 0,0-1 0,0 1 0,0 0 0,0-1 0,0 1 0,0-1 0,0 1 0,0 0 0,0-1 0,0 1 0,0-1 0,0 1 0,1 0 0,-1-1 0,0 1 0,0 0 0,0-1 0,1 1 0,-1 0 0,0-1 0,1 1 0,-1 0 0,0 0 0,1-1 0,-1 1 0,0 0 0,1 0 0,-1-1 0,0 1 0,1 0 0,-1 0 0,1 0 0,-1 0 0,0 0 0,1 0 0,-1 0 0,1 0 0,-1 0 0,0 0 0,1 0 0,-1 0 0,1 0 0,-1 0 0,0 0 0,1 0 0,-1 0 0,1 0 0,-1 0 0,0 1 0,1-1 0,-1 0 0,0 0 0,1 0 0,-1 1 0,0-1 0,1 0 0,-1 1 0,0-1 0,0 0 0,1 1 0,15 25 0,13 43 0,31 110 0,7 81 0,-18-58 0,-43-178 0,7 19 0,-2 1 0,-3-1 0,-1 1 0,2 63 0,-9-102 0,0 50 0,-9 65 0,7-105 0,0 0 0,-2-1 0,0 2 0,0-2 0,-1 0 0,-1 0 0,0 0 0,-1-1 0,-13 19 0,20-31 0,-1 0 0,0 0 0,1 0 0,-1-1 0,0 1 0,1 0 0,-1 0 0,0-1 0,0 1 0,1-1 0,-1 1 0,0 0 0,0-1 0,0 0 0,0 1 0,0-1 0,0 0 0,-1 1 0,1-1 0,1 0 0,-1 0 0,0-1 0,1 1 0,-1 0 0,1 0 0,-1 0 0,1-1 0,-1 1 0,1 0 0,-1-1 0,0 1 0,1-1 0,0 1 0,-1 0 0,1-1 0,-1 1 0,1-1 0,0 1 0,-1-1 0,1 1 0,-1-2 0,-1-3 0,-1-1 0,1 0 0,0-1 0,1 1 0,-2-7 0,-8-72 0,0-161 0,10 171 0,7-468-880,79-569 0,-72 986 880,-15 106-68,1 21 85,0-1 0,0 1 0,0-1 0,1 1 0,-1-1 0,0 1 0,1 0 0,-1-1 0,0 1 0,1 0-1,-1 0 1,1 0 0,0-1 0,-1 1 0,1 0 0,-1 0 0,1 0 0,0 0 0,-1 1 0,-115 309 1391,81-206-1327,-58 167-81,-61 294 0,147-528 0,-4 55 0,10-76 0,1 0 0,1 0 0,0 1 0,1 0 0,8 25 0,-9-38 0,6 18 0,-7-24 0,0 1 0,0 0 0,0 0 0,0-1 0,0 1 0,0 0 0,0 0 0,0-1 0,0 1 0,0 0 0,0 0 0,0-1 0,0 1 0,0 0 0,0 0 0,1-1 0,-1 1 0,0 0 0,0 0 0,0 0 0,0-1 0,1 1 0,-1 0 0,0 0 0,0 0 0,0 0 0,1 0 0,-1-1 0,0 1 0,0 0 0,1 0 0,-1 0 0,0 0 0,0 0 0,1 0 0,-1 0 0,0 0 0,0 0 0,1 0 0,-1 0 0,0 0 0,0 0 0,1 0 0,-1 0 0,0 0 0,0 0 0,1 0 0,-1 0 0,0 0 0,0 0 0,0 1 0,1-1 0,-1 0 0,0 0 0,0 0 0,1 0 0,-1 0 0,0 1 0,0-1 0,0 0 0,0 0 0,0 0 0,1 1 0,-1-1 0,0 0 0,0 0 0,0 1 0,0-1 0,5-14 0,-1 0 0,0-1 0,-1 1 0,-1-1 0,1-24 0,0 1 0,46-465 0,-25 235 0,-23 261 0,0-12 0,1-2 0,2 2 0,8-31 0,-13 50 0,1 0 0,0-1 0,0 1 0,0 0 0,0 0 0,0 0 0,0-1 0,0 1 0,0 0 0,0 0 0,0-1 0,0 1 0,0 0 0,0 0 0,0-1 0,1 1 0,-1 0 0,0 0 0,0 0 0,0-1 0,0 1 0,0 0 0,0 0 0,1 0 0,-1-1 0,0 1 0,0 0 0,0 0 0,0 0 0,1 0 0,-1-1 0,0 1 0,0 0 0,0 0 0,1 0 0,-1 0 0,0 0 0,0 0 0,1 0 0,-1 0 0,0 0 0,0 0 0,1 0 0,-1 0 0,0 0 0,0 0 0,1 0 0,3 15 0,-1 31 0,-25 560-297,12-417-446,-79 866 522,87-1043 221,0 8 0,-1 1 0,-12 38 0,9-50-26,2-12 0,-3-20 270,7 22-228,-13-76 481,-3-91 0,11 103-438,-13-761-59,19 706 0,-1 109 0,0 7 0,1-1 0,-1 1 0,0 0 0,-1-1 0,1 1 0,-1 0 0,0 0 0,-2-6 0,3 10 0,0 0 0,0 0 0,0-1 0,-1 1 0,1 0 0,0 0 0,0 0 0,-1 0 0,1 0 0,0 0 0,0 0 0,0 0 0,-1 0 0,1 0 0,0 0 0,0 0 0,-1 0 0,1 0 0,0 0 0,0 0 0,-1 0 0,1 0 0,0 0 0,0 0 0,0 0 0,-1 0 0,1 0 0,0 0 0,0 1 0,0-1 0,-1 0 0,1 0 0,0 0 0,0 0 0,0 0 0,0 1 0,-1-1 0,1 0 0,0 0 0,0 0 0,0 1 0,0-1 0,0 0 0,0 0 0,0 0 0,-1 1 0,1-1 0,0 0 0,0 0 0,0 1 0,0-1 0,0 0 0,-7 16 0,-27 121 0,-4 3 0,23-87 0,-15 85 0,26-123 0,-3-15 0,-6-25 0,-5-29 0,3 1 0,-12-82 0,8 31 0,-14-49 0,-59-254 0,85 390 0,7 17 0,0 0 0,-1 0 0,1 0 0,0 0 0,0 0 0,0 0 0,-1 0 0,1 0 0,0 0 0,0 0 0,-1 0 0,1 0 0,0 0 0,0 0 0,0 0 0,-1 0 0,1 0 0,0 0 0,0 0 0,0 0 0,-1 1 0,1-1 0,0 0 0,0 0 0,0 0 0,0 0 0,-1 0 0,1 0 0,0 1 0,0-1 0,0 0 0,0 0 0,0 0 0,0 1 0,0-1 0,-1 0 0,1 0 0,0 0 0,0 1 0,0-1 0,-12 38 0,10-30 0,-45 198 0,7 1 0,-15 262 0,52-423 0,7 89 0,-4-132 0,1-1 0,0 1 0,0 0 0,-1 0 0,2 0 0,-1-1 0,0 1 0,2 0 0,-2-1 0,1 1 0,-1-1 0,1 0 0,0 0 0,0 1 0,0-1 0,1 1 0,-1-2 0,5 4 0,4 1 0,0 0 0,0-1 0,17 5 0,10 4 0,28 19 0,0 2 0,-3 3 0,98 76 0,-151-105 0,0-1 0,0 2 0,-1-1 0,-1 1 0,13 18 0,-21-29 0,0 1 0,0 0 0,0 0 0,0 0 0,0 0 0,0 0 0,0 0 0,0 0 0,0 0 0,0 0 0,0 0 0,0 0 0,1 0 0,-1 0 0,0 0 0,0-1 0,0 1 0,0 0 0,0 0 0,0 0 0,0 0 0,0 0 0,0 0 0,1 0 0,-1 0 0,0 0 0,0 0 0,0 0 0,0 0 0,0 0 0,0 0 0,0 0 0,0 0 0,0 0 0,1 1 0,-1-1 0,0 0 0,0 0 0,0 0 0,0 0 0,0 0 0,0 0 0,0 0 0,0 0 0,0 0 0,0 0 0,0 0 0,0 0 0,1 0 0,-1 0 0,0 1 0,0-1 0,0 0 0,0 0 0,0 0 0,0 0 0,-1-15 0,-5-21 0,-4-4 0,-2 0 0,-1 1 0,-2 1 0,-2 0 0,-27-39 0,44 76 0,-1-1 0,0 0 0,0 1 0,0-1 0,-1 1 0,1-1 0,0 1 0,0-1 0,-1 1 0,1 0 0,-1 0 0,1 0 0,-1-1 0,-1 0 0,2 2 0,1 0 0,-1 0 0,1 0 0,-1 0 0,1 0 0,-1 0 0,1 0 0,-1 1 0,1-1 0,-1 0 0,1 0 0,-1 0 0,1 1 0,-1-1 0,1 0 0,0 0 0,-1 2 0,1-2 0,-1 1 0,1-1 0,0 0 0,-1 1 0,1-1 0,0 1 0,0-1 0,-1 0 0,1 1 0,0-1 0,0 1 0,0-1 0,-1 2 0,-1 7 0,-1 0 0,1 1 0,1 0 0,-1 10 0,1-6 0,-77 834 0,77-826 0,0-20 0,1-5 0,0-35 0,0 28 0,24-294 0,-5 118 0,-11 80 0,-6-2 0,-14-150 0,-2 110 0,14 147 0,0-1 0,0 0 0,0 1 0,0-1 0,-1 0 0,1 1 0,-1-2 0,1 1 0,-1 1 0,1-1 0,-1 1 0,0-1 0,0 1 0,1-1 0,-1 1 0,0 0 0,-1-1 0,1 1 0,0 0 0,0 0 0,-2-2 0,2 3 0,0 0 0,-1 0 0,1 0 0,0 0 0,0 0 0,-1 0 0,1 0 0,0 1 0,0-1 0,0 0 0,0 1 0,-1-1 0,1 1 0,0-1 0,0 1 0,0-1 0,0 1 0,0 0 0,0-1 0,0 1 0,-1 2 0,-7 6 0,0 2 0,0-1 0,1 1 0,-6 11 0,-83 142 0,-78 191 0,157-319 0,10-27 0,4-11 0,3-23 0,12-67 0,5 0 0,37-120 0,-25 104 0,228-1041-768,-250 1124 768,-6 21 0,-2 18 0,-144 504 833,-40-6-898,97-299 65,89-213 0,0 0 0,0-1 0,0 1 0,0 0 0,0 0 0,0 0 0,0 0 0,0 0 0,0 0 0,0 0 0,0-1 0,0 1 0,0 0 0,0 0 0,0 0 0,0 0 0,0 0 0,0 0 0,0 0 0,1 0 0,-1 0 0,0 0 0,0-1 0,0 1 0,0 0 0,0 0 0,0 0 0,0 0 0,0 0 0,1 0 0,-1 0 0,0 0 0,0 0 0,0 0 0,0 0 0,0 0 0,0 0 0,0 0 0,1 0 0,-1 0 0,0 0 0,0 0 0,0 0 0,0 0 0,0 0 0,0 0 0,0 0 0,0 1 0,1-1 0,-1 0 0,0 0 0,0 0 0,0 0 0,0 0 0,0 0 0,0 0 0,0 0 0,0 0 0,0 0 0,0 0 0,0 1 0,1-1 0,-1 0 0,0 0 0,0 0 0,0 0 0,0 0 0,0 0 0,16-12 0,25-21 0,-35 27 0,9-6 0,0 0 0,-1-1 0,0-1 0,-1 0 0,-1-1 0,-1 0 0,0-1 0,14-28 0,262-642-1228,-276 658 1043,55-145-31,236-598-272,-233 596 764,-337 999 806,-37-9-1233,299-801 151,5-8 0,-1 0 0,-1-1 0,1 1 0,-1-1 0,0 0 0,0 0 0,-1 0 0,0-1 0,0 1 0,0-1 0,-5 5 0,8-9 17,0 0 1,1 1-1,-1-1 1,1 0-1,-1 0 1,0 0-1,1 0 1,-1 0 0,0 0-1,1 0 1,-1 0-1,1 0 1,-1 0-1,0 0 1,1-1-1,-1 1 1,0 0-1,1 0 1,-1-1-1,1 1 1,-1 0 0,1 0-1,-1-1 1,1 1-1,-1-1 1,1 1-1,-1-1 1,1 1-1,-1-1 1,1 1-1,0-1 1,-1 1-1,1-1 1,0 1-1,0-1 1,-1 1 0,1-1-1,0 0 1,0 1-1,0-1 1,0 0-1,0 1 1,-1-1-1,1 1 1,1-2-1,-6-33 98,5 34-126,-2-174 11,22-191 0,-15 294 0,-2 39 0,6-66 0,-8 88 0,1 1 0,1-1 0,-1 1 0,3 0 0,-1-1 0,6-11 0,-10 22 0,0-1 0,0 1 0,1 0 0,-1-1 0,0 1 0,0 0 0,1-1 0,-1 1 0,0 0 0,1-1 0,-1 1 0,1 0 0,-1-1 0,0 1 0,1 0 0,-1 0 0,1 0 0,-1 0 0,1-1 0,-1 1 0,0 0 0,1 0 0,-1 0 0,1 0 0,-1 0 0,1 0 0,-1 0 0,1 0 0,-1 0 0,1 0 0,-1 0 0,1 0 0,-1 1 0,0-1 0,1 0 0,-1 0 0,1 0 0,-1 1 0,1-1 0,-1 0 0,0 0 0,1 1 0,-1-1 0,0 0 0,1 1 0,-1-1 0,0 1 0,0-1 0,1 1 0,17 25 0,-12-18 0,-5-6 0,1 1 0,-1-1 0,1 0 0,0 0 0,0 0 0,0 0 0,0-1 0,1 1 0,-1 0 0,0-1 0,1 0 0,-1 1 0,1-1 0,-1 0 0,1 0 0,0-1 0,-1 1 0,1 0 0,0-1 0,-1 0 0,4 1 0,-2-2 0,0 0 0,0 0 0,-1 0 0,1 0 0,0-1 0,-1 1 0,0-1 0,1 0 0,-1 0 0,0 0 0,0 0 0,0-1 0,4-3 0,7-10 0,-1 1 0,-1-2 0,0 0 0,14-26 0,-25 42 0,89-172 0,-89 172 0,0 1 0,-1-1 0,1 0 0,-1 1 0,0-1 0,1 0 0,-1 0 0,0 0 0,1 0 0,-1 1 0,0-1 0,0 0 0,0 0 0,0 0 0,0 0 0,0 0 0,0 1 0,0-1 0,0 0 0,0 0 0,0 0 0,0 0 0,-1-1 0,0 2 0,0 0 0,1-1 0,-1 1 0,0 0 0,0 0 0,0 0 0,1 0 0,-1 0 0,0 0 0,0 0 0,1 0 0,-1 0 0,0 1 0,0-1 0,1 0 0,-1 0 0,0 1 0,1-1 0,-1 1 0,0-1 0,-5 4 0,0-1 0,1 0 0,-1 1 0,1 0 0,-5 6 0,-4 9 44,1 0 0,-20 38 0,20-33-793,-23 36 1,24-44-6078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3T11:26:44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3T11:26:45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3T11:27:35.1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BC55-5864-427B-84CF-6441AA82B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745" y="1205037"/>
            <a:ext cx="7744993" cy="2541336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52BDB-18E0-4991-A6F2-7AD542015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745" y="3949332"/>
            <a:ext cx="7744993" cy="2006735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0ABC6-907E-47DE-8E40-61F2DD1B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AB158-6097-43A1-90B6-406F9367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E077-FF20-4DD9-92B5-EE1C4D61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60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071ABCB-C306-49F0-8D5D-0B890583C1CE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A67F94-2250-4B3A-8424-1BC0A0BCB3FF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FB942D8-95BE-4CFD-BFCC-26209EC192CE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F6499A-D398-4CBC-AA22-4277539430FC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91493C-6480-4A3F-8836-1727CBA3C849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46BFEE-D3D9-4B18-BA88-49F7C7D2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86" y="959587"/>
            <a:ext cx="9076329" cy="10642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A5BD3-1A63-4F94-ADFA-5CA2A414D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48186" y="2248257"/>
            <a:ext cx="9076329" cy="365015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1888E-6FA1-446E-A77C-7D26923F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3313F-58CA-4397-A3B4-71B068D1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C6AB3-89E2-4B6A-A5F3-3FB781C1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4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BC2869-B8E0-44C7-801E-BA0C2C1B5E82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EB8F-94FA-4A87-AA80-066173AA5C5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4F9817E-A26F-4D7B-82A1-FA647EE4C86F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E734839-B51C-4112-A4D8-DDFCB7F84A6F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DFF651-C17F-4B2C-A962-32FA4958BCFA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B263D-CDF8-431B-A5D1-968764913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31030" y="866253"/>
            <a:ext cx="2222769" cy="531071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6B9BE-E660-4F3A-ABA1-86667DC13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6253"/>
            <a:ext cx="8164286" cy="531071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82700-F509-4302-AE0E-6CC56401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3BD63-5B0C-4FB3-8434-8EA1A84F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3E9EB-019B-4F03-8147-D6CBA6B1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6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1C13-CF9D-4E82-A5B4-91008DCD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06FD2-89E8-4415-ADF7-22F4A4C25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CBBFF-8889-497F-B4CA-A031E8DD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78DAF-985B-4BB4-ADA9-02EA979F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0DBC-42B5-46AB-B36A-B39128E6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B6E7-01C8-4375-B7C7-596CD119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83229"/>
            <a:ext cx="8214179" cy="330313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41675-8F3E-47CC-9573-D853C506D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95900"/>
            <a:ext cx="8214179" cy="7937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19F49-690E-49EC-BD41-75A18C9E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C9E70-1401-468E-97DE-4255CA22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BE14C-9127-4582-A006-2AEA93AF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89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4DF9-FA60-4E7B-BDE8-C0F9AFE6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1133-890E-4E96-AEDD-0F921E26F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745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763B4-4987-4303-9640-54B67DD7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7174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4AAD8-D444-410E-98EC-47076908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2F01E-6867-4604-8B58-F65BCC82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43D87-0EC8-43C7-9D1B-46DB5212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4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05AE-70FD-4CEE-BDFB-D5C0A3D3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5" y="960120"/>
            <a:ext cx="9196928" cy="10607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091E2-4532-4D16-827E-4DB0688F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153" y="2062842"/>
            <a:ext cx="4445899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B53BE-9EDA-4D07-A042-0D101FAB9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745" y="2882837"/>
            <a:ext cx="4446642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FDFC1-7510-4F8E-A831-ABA33D977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5280" y="2062842"/>
            <a:ext cx="4467794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A42F0-9A48-4946-8BA8-394CBF01A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4868" y="2882837"/>
            <a:ext cx="4468541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0FC563-D319-494F-AA63-0BDF1D25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2F4FE-433A-42F6-8A73-AD8433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75352-FC7F-4BA8-940F-2F920C28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8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3FB5-4B13-4412-9F42-62450D6A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87ECA-0E5D-4DD2-B664-DF351875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2406B-A925-466A-AF79-D0A4E0EA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B050-D381-4E1A-88DD-361F0EE9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52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BF592-6A15-4999-ACFA-A535A113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9EFC1-AD45-4610-8FC6-2058F55E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DF506-CFF9-4BD2-8D76-33779277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97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7674-EAFF-4CAE-A685-8AEA617D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4014"/>
            <a:ext cx="3932237" cy="1436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A185-E15D-46FD-A4FB-709A8B5D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94014"/>
            <a:ext cx="6172200" cy="47670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086F7-5F48-40D6-B4E3-1347EA21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2"/>
            <a:ext cx="3932237" cy="3250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4FC41-0A32-438D-9A47-F932AB49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0F85D-CB6B-48E8-B56F-81472CE9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E120E-E239-4B93-AC67-210D23BD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8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F02C-5A08-45D4-AFE1-8EF0E6DE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5120"/>
            <a:ext cx="3932237" cy="1465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EF863-20E6-4CF9-A179-0A2A52E5F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CFB1A-5B7E-45DA-9713-0CD8E3121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4"/>
            <a:ext cx="3932237" cy="32509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FD67F-901E-4423-A48F-41F00ECA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04982-0749-4F34-A4DB-DDC12BD4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38447-AEAF-40D9-B3D3-94404C14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7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06359A-F1E3-49EE-BBC2-40888C4A3628}"/>
              </a:ext>
            </a:extLst>
          </p:cNvPr>
          <p:cNvGrpSpPr/>
          <p:nvPr/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1B74D-DF90-4993-88AE-4D05C91F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9076329" cy="10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B3DE9-A495-4E75-819D-E0B2E5505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744" y="2248257"/>
            <a:ext cx="9076329" cy="365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430AC-DB07-423B-A52A-0065639A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66975" y="6356350"/>
            <a:ext cx="296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AFC9-FA18-4C55-8C92-B17603CAE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745" y="501128"/>
            <a:ext cx="3311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5A493-61FB-4764-90B6-8CC218A78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9498" y="6356350"/>
            <a:ext cx="515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67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150000"/>
        <a:buFont typeface="Goudy Old Style" panose="02020502050305020303" pitchFamily="18" charset="0"/>
        <a:buChar char="∙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6.png"/><Relationship Id="rId18" Type="http://schemas.openxmlformats.org/officeDocument/2006/relationships/customXml" Target="../ink/ink4.xml"/><Relationship Id="rId26" Type="http://schemas.openxmlformats.org/officeDocument/2006/relationships/customXml" Target="../ink/ink8.xml"/><Relationship Id="rId3" Type="http://schemas.openxmlformats.org/officeDocument/2006/relationships/hyperlink" Target="https://popusti.njuskalo.hr/akcija/energetsko-pice-red-bull-250-ml-733275" TargetMode="External"/><Relationship Id="rId21" Type="http://schemas.openxmlformats.org/officeDocument/2006/relationships/image" Target="../media/image10.png"/><Relationship Id="rId7" Type="http://schemas.openxmlformats.org/officeDocument/2006/relationships/hyperlink" Target="https://popusti.njuskalo.hr/akcija/energetsko-pice-hell-025-l-05-l-ili-4x025-l-701474" TargetMode="External"/><Relationship Id="rId12" Type="http://schemas.openxmlformats.org/officeDocument/2006/relationships/customXml" Target="../ink/ink1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image" Target="../media/image2.jpg"/><Relationship Id="rId16" Type="http://schemas.openxmlformats.org/officeDocument/2006/relationships/customXml" Target="../ink/ink3.xml"/><Relationship Id="rId20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24" Type="http://schemas.openxmlformats.org/officeDocument/2006/relationships/customXml" Target="../ink/ink7.xml"/><Relationship Id="rId5" Type="http://schemas.openxmlformats.org/officeDocument/2006/relationships/hyperlink" Target="https://www.coca-cola.rs/nasi-brendovi/coca-cola-energy" TargetMode="Externa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19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hyperlink" Target="https://hercules.rs/product/energetsko-pice-ultra-energy-0-25l" TargetMode="External"/><Relationship Id="rId14" Type="http://schemas.openxmlformats.org/officeDocument/2006/relationships/customXml" Target="../ink/ink2.xml"/><Relationship Id="rId22" Type="http://schemas.openxmlformats.org/officeDocument/2006/relationships/customXml" Target="../ink/ink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customXml" Target="../ink/ink11.xml"/><Relationship Id="rId12" Type="http://schemas.openxmlformats.org/officeDocument/2006/relationships/customXml" Target="../ink/ink13.xml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customXml" Target="../ink/ink10.xml"/><Relationship Id="rId15" Type="http://schemas.openxmlformats.org/officeDocument/2006/relationships/image" Target="../media/image18.png"/><Relationship Id="rId10" Type="http://schemas.openxmlformats.org/officeDocument/2006/relationships/customXml" Target="../ink/ink12.xml"/><Relationship Id="rId4" Type="http://schemas.openxmlformats.org/officeDocument/2006/relationships/image" Target="../media/image7.jpg"/><Relationship Id="rId9" Type="http://schemas.openxmlformats.org/officeDocument/2006/relationships/image" Target="../media/image15.pn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D84B89-83B1-AA44-B9BE-C68A3A3469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4" name="Picture 3" descr="Neon 3D circle art">
            <a:extLst>
              <a:ext uri="{FF2B5EF4-FFF2-40B4-BE49-F238E27FC236}">
                <a16:creationId xmlns:a16="http://schemas.microsoft.com/office/drawing/2014/main" id="{A80E5762-75E0-062C-96A9-C48CD04F98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329"/>
          <a:stretch/>
        </p:blipFill>
        <p:spPr>
          <a:xfrm>
            <a:off x="0" y="11"/>
            <a:ext cx="12191979" cy="685798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3B9D9F-2555-4B2E-AD17-056B66596D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594" y="812056"/>
            <a:ext cx="3876811" cy="5127565"/>
          </a:xfrm>
          <a:custGeom>
            <a:avLst/>
            <a:gdLst>
              <a:gd name="connsiteX0" fmla="*/ 1941583 w 3876811"/>
              <a:gd name="connsiteY0" fmla="*/ 0 h 5127565"/>
              <a:gd name="connsiteX1" fmla="*/ 2111641 w 3876811"/>
              <a:gd name="connsiteY1" fmla="*/ 149098 h 5127565"/>
              <a:gd name="connsiteX2" fmla="*/ 3370494 w 3876811"/>
              <a:gd name="connsiteY2" fmla="*/ 774450 h 5127565"/>
              <a:gd name="connsiteX3" fmla="*/ 3876811 w 3876811"/>
              <a:gd name="connsiteY3" fmla="*/ 1854685 h 5127565"/>
              <a:gd name="connsiteX4" fmla="*/ 3876810 w 3876811"/>
              <a:gd name="connsiteY4" fmla="*/ 2507216 h 5127565"/>
              <a:gd name="connsiteX5" fmla="*/ 3872563 w 3876811"/>
              <a:gd name="connsiteY5" fmla="*/ 5127565 h 5127565"/>
              <a:gd name="connsiteX6" fmla="*/ 4248 w 3876811"/>
              <a:gd name="connsiteY6" fmla="*/ 5127565 h 5127565"/>
              <a:gd name="connsiteX7" fmla="*/ 0 w 3876811"/>
              <a:gd name="connsiteY7" fmla="*/ 2507216 h 5127565"/>
              <a:gd name="connsiteX8" fmla="*/ 1 w 3876811"/>
              <a:gd name="connsiteY8" fmla="*/ 1854685 h 5127565"/>
              <a:gd name="connsiteX9" fmla="*/ 506320 w 3876811"/>
              <a:gd name="connsiteY9" fmla="*/ 774450 h 5127565"/>
              <a:gd name="connsiteX10" fmla="*/ 1765173 w 3876811"/>
              <a:gd name="connsiteY10" fmla="*/ 149098 h 512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6811" h="5127565">
                <a:moveTo>
                  <a:pt x="1941583" y="0"/>
                </a:moveTo>
                <a:lnTo>
                  <a:pt x="2111641" y="149098"/>
                </a:lnTo>
                <a:cubicBezTo>
                  <a:pt x="2533316" y="474958"/>
                  <a:pt x="3008486" y="564716"/>
                  <a:pt x="3370494" y="774450"/>
                </a:cubicBezTo>
                <a:cubicBezTo>
                  <a:pt x="3718589" y="1017851"/>
                  <a:pt x="3876811" y="1296993"/>
                  <a:pt x="3876811" y="1854685"/>
                </a:cubicBezTo>
                <a:cubicBezTo>
                  <a:pt x="3876811" y="2072195"/>
                  <a:pt x="3876810" y="2289706"/>
                  <a:pt x="3876810" y="2507216"/>
                </a:cubicBezTo>
                <a:lnTo>
                  <a:pt x="3872563" y="5127565"/>
                </a:lnTo>
                <a:lnTo>
                  <a:pt x="4248" y="5127565"/>
                </a:lnTo>
                <a:lnTo>
                  <a:pt x="0" y="2507216"/>
                </a:lnTo>
                <a:cubicBezTo>
                  <a:pt x="0" y="2289706"/>
                  <a:pt x="1" y="2072195"/>
                  <a:pt x="1" y="1854685"/>
                </a:cubicBezTo>
                <a:cubicBezTo>
                  <a:pt x="1" y="1296993"/>
                  <a:pt x="158225" y="1017851"/>
                  <a:pt x="506320" y="774450"/>
                </a:cubicBezTo>
                <a:cubicBezTo>
                  <a:pt x="868329" y="564716"/>
                  <a:pt x="1343500" y="474958"/>
                  <a:pt x="1765173" y="149098"/>
                </a:cubicBezTo>
                <a:close/>
              </a:path>
            </a:pathLst>
          </a:custGeom>
          <a:solidFill>
            <a:srgbClr val="000000">
              <a:alpha val="499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290CEC1-452D-C6EC-D3E4-15C91A828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389" y="1826096"/>
            <a:ext cx="3149221" cy="2149459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dirty="0">
                <a:solidFill>
                  <a:srgbClr val="FFFFFF"/>
                </a:solidFill>
              </a:rPr>
              <a:t>Kako energetski napitci škode zdravlju </a:t>
            </a:r>
            <a:r>
              <a:rPr lang="hr-HR" sz="4000" dirty="0" smtClean="0">
                <a:solidFill>
                  <a:srgbClr val="FFFFFF"/>
                </a:solidFill>
              </a:rPr>
              <a:t>učenika?</a:t>
            </a:r>
            <a:endParaRPr lang="hr-HR" sz="4000" dirty="0">
              <a:solidFill>
                <a:srgbClr val="FFFFFF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A8052D4-C27A-3315-759C-7E0B7B758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4629" y="4299045"/>
            <a:ext cx="2775858" cy="1255593"/>
          </a:xfrm>
        </p:spPr>
        <p:txBody>
          <a:bodyPr>
            <a:normAutofit fontScale="92500"/>
          </a:bodyPr>
          <a:lstStyle/>
          <a:p>
            <a:pPr algn="ctr"/>
            <a:r>
              <a:rPr lang="hr-HR" dirty="0" smtClean="0">
                <a:solidFill>
                  <a:srgbClr val="FFFFFF"/>
                </a:solidFill>
              </a:rPr>
              <a:t>Šimun </a:t>
            </a:r>
            <a:r>
              <a:rPr lang="hr-HR" dirty="0" err="1" smtClean="0">
                <a:solidFill>
                  <a:srgbClr val="FFFFFF"/>
                </a:solidFill>
              </a:rPr>
              <a:t>čolaković</a:t>
            </a:r>
            <a:r>
              <a:rPr lang="hr-HR" dirty="0" smtClean="0">
                <a:solidFill>
                  <a:srgbClr val="FFFFFF"/>
                </a:solidFill>
              </a:rPr>
              <a:t>, 6. b</a:t>
            </a:r>
          </a:p>
          <a:p>
            <a:pPr algn="ctr"/>
            <a:r>
              <a:rPr lang="hr-HR" dirty="0" smtClean="0">
                <a:solidFill>
                  <a:srgbClr val="FFFFFF"/>
                </a:solidFill>
              </a:rPr>
              <a:t>14. Veljače 2023.</a:t>
            </a:r>
            <a:endParaRPr lang="hr-H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52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A4F18F-21BE-B2FF-6DB7-06AE6001E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Book Antiqua" panose="02040602050305030304" pitchFamily="18" charset="0"/>
              </a:rPr>
              <a:t>Zaključak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BFFC96-DCFC-2660-330D-8E920F108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dirty="0">
                <a:latin typeface="Book Antiqua" panose="02040602050305030304" pitchFamily="18" charset="0"/>
              </a:rPr>
              <a:t>Zaključak ove prezentacije </a:t>
            </a:r>
            <a:r>
              <a:rPr lang="hr-HR" dirty="0" smtClean="0">
                <a:latin typeface="Book Antiqua" panose="02040602050305030304" pitchFamily="18" charset="0"/>
              </a:rPr>
              <a:t>je da energetska </a:t>
            </a:r>
            <a:r>
              <a:rPr lang="hr-HR" dirty="0">
                <a:latin typeface="Book Antiqua" panose="02040602050305030304" pitchFamily="18" charset="0"/>
              </a:rPr>
              <a:t>pića nisu </a:t>
            </a:r>
            <a:r>
              <a:rPr lang="hr-HR" dirty="0" smtClean="0">
                <a:latin typeface="Book Antiqua" panose="02040602050305030304" pitchFamily="18" charset="0"/>
              </a:rPr>
              <a:t>bezazlena i mogu biti štetna za učenike.</a:t>
            </a:r>
            <a:endParaRPr lang="hr-HR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530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8BD5B5A3-575E-7A4C-A94D-ABEEC0915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7041C8A-952E-83E5-6AA4-95DDF8214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65" y="822945"/>
            <a:ext cx="5143500" cy="1508760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latin typeface="Book Antiqua" panose="02040602050305030304" pitchFamily="18" charset="0"/>
              </a:rPr>
              <a:t>Što je to energetski </a:t>
            </a:r>
            <a:r>
              <a:rPr lang="hr-HR" dirty="0" smtClean="0">
                <a:latin typeface="Book Antiqua" panose="02040602050305030304" pitchFamily="18" charset="0"/>
              </a:rPr>
              <a:t>napitak? </a:t>
            </a:r>
            <a:endParaRPr lang="hr-HR" dirty="0">
              <a:latin typeface="Book Antiqua" panose="02040602050305030304" pitchFamily="18" charset="0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D8A7201-590B-4DCF-B8FA-D0D3C41F7E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6015" y="2976362"/>
            <a:ext cx="2372219" cy="3209758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46" name="Freeform: Shape 17">
            <a:extLst>
              <a:ext uri="{FF2B5EF4-FFF2-40B4-BE49-F238E27FC236}">
                <a16:creationId xmlns:a16="http://schemas.microsoft.com/office/drawing/2014/main" id="{709963AD-CB33-BA42-9880-DD3D2BE0D9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7962" y="3059176"/>
            <a:ext cx="2249810" cy="3044131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solidFill>
            <a:srgbClr val="FFFFFF"/>
          </a:solidFill>
          <a:ln w="25400" cap="rnd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8BAB8879-364C-4201-AB86-2FB6CE55D2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338" y="2976362"/>
            <a:ext cx="2372219" cy="3209758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50" name="Freeform: Shape 23">
            <a:extLst>
              <a:ext uri="{FF2B5EF4-FFF2-40B4-BE49-F238E27FC236}">
                <a16:creationId xmlns:a16="http://schemas.microsoft.com/office/drawing/2014/main" id="{8160CE9E-E2D2-B447-9F54-282EC5CAA6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6286" y="3059176"/>
            <a:ext cx="2249810" cy="3044131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solidFill>
            <a:srgbClr val="FFFFFF"/>
          </a:solidFill>
          <a:ln w="25400" cap="rnd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28DBA39B-BE88-402C-9DE3-15390FF313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4177" y="302055"/>
            <a:ext cx="2372219" cy="3209758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54" name="Freeform: Shape 17">
            <a:extLst>
              <a:ext uri="{FF2B5EF4-FFF2-40B4-BE49-F238E27FC236}">
                <a16:creationId xmlns:a16="http://schemas.microsoft.com/office/drawing/2014/main" id="{32C045BF-AEE5-0E45-9F71-062E2A9392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381" y="384869"/>
            <a:ext cx="2249810" cy="3044131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solidFill>
            <a:srgbClr val="FFFFFF"/>
          </a:solidFill>
          <a:ln w="25400" cap="rnd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7" name="Slika 6" descr="Slika na kojoj se prikazuje tekst, kanta&#10;&#10;Opis je automatski generiran">
            <a:extLst>
              <a:ext uri="{FF2B5EF4-FFF2-40B4-BE49-F238E27FC236}">
                <a16:creationId xmlns:a16="http://schemas.microsoft.com/office/drawing/2014/main" id="{29F13FB2-AFDB-EB7B-706B-A9C8D6AEAF8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556266" y="928821"/>
            <a:ext cx="712708" cy="1727777"/>
          </a:xfrm>
          <a:prstGeom prst="rect">
            <a:avLst/>
          </a:prstGeom>
        </p:spPr>
      </p:pic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F17032CB-E8C8-4C73-AA61-AA29674817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82500" y="302055"/>
            <a:ext cx="2372219" cy="3209758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58" name="Freeform: Shape 23">
            <a:extLst>
              <a:ext uri="{FF2B5EF4-FFF2-40B4-BE49-F238E27FC236}">
                <a16:creationId xmlns:a16="http://schemas.microsoft.com/office/drawing/2014/main" id="{BFDDF9C3-3D6E-A342-87D8-63AA1CBFE0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43705" y="384869"/>
            <a:ext cx="2249810" cy="3044131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solidFill>
            <a:srgbClr val="FFFFFF"/>
          </a:solidFill>
          <a:ln w="25400" cap="rnd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15" name="Slika 14" descr="Slika na kojoj se prikazuje tekst&#10;&#10;Opis je automatski generiran">
            <a:extLst>
              <a:ext uri="{FF2B5EF4-FFF2-40B4-BE49-F238E27FC236}">
                <a16:creationId xmlns:a16="http://schemas.microsoft.com/office/drawing/2014/main" id="{2DA4BBF8-346C-5146-9AC8-C6D3FF7147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0099297" y="1033581"/>
            <a:ext cx="738624" cy="172777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4FF3F3E-614F-AD19-50C6-E9C1A77CAE7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1283638" y="3717352"/>
            <a:ext cx="898444" cy="1727777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DF0DA4BC-FA1C-5695-3C3C-21150A9943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3382528" y="3663511"/>
            <a:ext cx="1709344" cy="1709344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DDD3CC0-260C-6EDA-04AC-CA1C23231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669" y="4098557"/>
            <a:ext cx="5143500" cy="22266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b="1" dirty="0">
                <a:latin typeface="Book Antiqua" panose="02040602050305030304" pitchFamily="18" charset="0"/>
              </a:rPr>
              <a:t>E</a:t>
            </a:r>
            <a:r>
              <a:rPr lang="hr-HR" b="1" i="0" dirty="0">
                <a:effectLst/>
                <a:latin typeface="Book Antiqua" panose="02040602050305030304" pitchFamily="18" charset="0"/>
              </a:rPr>
              <a:t>nergetsko piće</a:t>
            </a:r>
            <a:r>
              <a:rPr lang="hr-HR" b="0" i="0" dirty="0">
                <a:effectLst/>
                <a:latin typeface="Book Antiqua" panose="02040602050305030304" pitchFamily="18" charset="0"/>
              </a:rPr>
              <a:t> ili </a:t>
            </a:r>
            <a:r>
              <a:rPr lang="hr-HR" b="1" i="0" dirty="0">
                <a:effectLst/>
                <a:latin typeface="Book Antiqua" panose="02040602050305030304" pitchFamily="18" charset="0"/>
              </a:rPr>
              <a:t>energetski napitak</a:t>
            </a:r>
            <a:r>
              <a:rPr lang="hr-HR" b="0" i="0" dirty="0">
                <a:effectLst/>
                <a:latin typeface="Book Antiqua" panose="02040602050305030304" pitchFamily="18" charset="0"/>
              </a:rPr>
              <a:t> je </a:t>
            </a:r>
            <a:r>
              <a:rPr lang="hr-HR" b="0" i="0" dirty="0" smtClean="0">
                <a:effectLst/>
                <a:latin typeface="Book Antiqua" panose="02040602050305030304" pitchFamily="18" charset="0"/>
              </a:rPr>
              <a:t>vrsta</a:t>
            </a:r>
            <a:r>
              <a:rPr lang="hr-HR" dirty="0">
                <a:latin typeface="Book Antiqua" panose="02040602050305030304" pitchFamily="18" charset="0"/>
              </a:rPr>
              <a:t> </a:t>
            </a:r>
            <a:r>
              <a:rPr lang="hr-HR" dirty="0" smtClean="0">
                <a:latin typeface="Book Antiqua" panose="02040602050305030304" pitchFamily="18" charset="0"/>
              </a:rPr>
              <a:t>bezalkoholnog pića</a:t>
            </a:r>
            <a:r>
              <a:rPr lang="hr-HR" b="0" i="0" dirty="0">
                <a:effectLst/>
                <a:latin typeface="Book Antiqua" panose="02040602050305030304" pitchFamily="18" charset="0"/>
              </a:rPr>
              <a:t> koje trenutno povećava količinu energije </a:t>
            </a:r>
            <a:r>
              <a:rPr lang="hr-HR" b="0" i="0" dirty="0" smtClean="0">
                <a:effectLst/>
                <a:latin typeface="Book Antiqua" panose="02040602050305030304" pitchFamily="18" charset="0"/>
              </a:rPr>
              <a:t>u</a:t>
            </a:r>
            <a:r>
              <a:rPr lang="hr-HR" dirty="0">
                <a:latin typeface="Book Antiqua" panose="02040602050305030304" pitchFamily="18" charset="0"/>
              </a:rPr>
              <a:t> </a:t>
            </a:r>
            <a:r>
              <a:rPr lang="hr-HR" dirty="0" smtClean="0">
                <a:latin typeface="Book Antiqua" panose="02040602050305030304" pitchFamily="18" charset="0"/>
              </a:rPr>
              <a:t>organizmu.</a:t>
            </a:r>
            <a:endParaRPr lang="hr-HR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2">
            <p14:nvContentPartPr>
              <p14:cNvPr id="17" name="Rukopis 16">
                <a:extLst>
                  <a:ext uri="{FF2B5EF4-FFF2-40B4-BE49-F238E27FC236}">
                    <a16:creationId xmlns:a16="http://schemas.microsoft.com/office/drawing/2014/main" id="{8D223081-A2E1-DABF-AFBC-718F508893F7}"/>
                  </a:ext>
                </a:extLst>
              </p14:cNvPr>
              <p14:cNvContentPartPr/>
              <p14:nvPr/>
            </p14:nvContentPartPr>
            <p14:xfrm>
              <a:off x="7600860" y="1742205"/>
              <a:ext cx="353160" cy="78480"/>
            </p14:xfrm>
          </p:contentPart>
        </mc:Choice>
        <mc:Fallback>
          <p:pic>
            <p:nvPicPr>
              <p:cNvPr id="17" name="Rukopis 16">
                <a:extLst>
                  <a:ext uri="{FF2B5EF4-FFF2-40B4-BE49-F238E27FC236}">
                    <a16:creationId xmlns:a16="http://schemas.microsoft.com/office/drawing/2014/main" id="{8D223081-A2E1-DABF-AFBC-718F508893F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82860" y="1634205"/>
                <a:ext cx="38880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Rukopis 18">
                <a:extLst>
                  <a:ext uri="{FF2B5EF4-FFF2-40B4-BE49-F238E27FC236}">
                    <a16:creationId xmlns:a16="http://schemas.microsoft.com/office/drawing/2014/main" id="{2C17B80E-E6C2-C994-B77C-BBD592DA2D25}"/>
                  </a:ext>
                </a:extLst>
              </p14:cNvPr>
              <p14:cNvContentPartPr/>
              <p14:nvPr/>
            </p14:nvContentPartPr>
            <p14:xfrm>
              <a:off x="7611300" y="1593180"/>
              <a:ext cx="602640" cy="242640"/>
            </p14:xfrm>
          </p:contentPart>
        </mc:Choice>
        <mc:Fallback xmlns="">
          <p:pic>
            <p:nvPicPr>
              <p:cNvPr id="19" name="Rukopis 18">
                <a:extLst>
                  <a:ext uri="{FF2B5EF4-FFF2-40B4-BE49-F238E27FC236}">
                    <a16:creationId xmlns:a16="http://schemas.microsoft.com/office/drawing/2014/main" id="{2C17B80E-E6C2-C994-B77C-BBD592DA2D2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02300" y="1584167"/>
                <a:ext cx="620280" cy="260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Rukopis 20">
                <a:extLst>
                  <a:ext uri="{FF2B5EF4-FFF2-40B4-BE49-F238E27FC236}">
                    <a16:creationId xmlns:a16="http://schemas.microsoft.com/office/drawing/2014/main" id="{7E292FBD-0172-16A1-EBE5-10631B3E0F0D}"/>
                  </a:ext>
                </a:extLst>
              </p14:cNvPr>
              <p14:cNvContentPartPr/>
              <p14:nvPr/>
            </p14:nvContentPartPr>
            <p14:xfrm>
              <a:off x="10282500" y="1398765"/>
              <a:ext cx="329040" cy="178560"/>
            </p14:xfrm>
          </p:contentPart>
        </mc:Choice>
        <mc:Fallback xmlns="">
          <p:pic>
            <p:nvPicPr>
              <p:cNvPr id="21" name="Rukopis 20">
                <a:extLst>
                  <a:ext uri="{FF2B5EF4-FFF2-40B4-BE49-F238E27FC236}">
                    <a16:creationId xmlns:a16="http://schemas.microsoft.com/office/drawing/2014/main" id="{7E292FBD-0172-16A1-EBE5-10631B3E0F0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273860" y="1390125"/>
                <a:ext cx="34668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" name="Rukopis 28">
                <a:extLst>
                  <a:ext uri="{FF2B5EF4-FFF2-40B4-BE49-F238E27FC236}">
                    <a16:creationId xmlns:a16="http://schemas.microsoft.com/office/drawing/2014/main" id="{4DE5A501-BCB8-29E5-D947-1D87149F5036}"/>
                  </a:ext>
                </a:extLst>
              </p14:cNvPr>
              <p14:cNvContentPartPr/>
              <p14:nvPr/>
            </p14:nvContentPartPr>
            <p14:xfrm>
              <a:off x="3886740" y="4839645"/>
              <a:ext cx="700920" cy="161640"/>
            </p14:xfrm>
          </p:contentPart>
        </mc:Choice>
        <mc:Fallback xmlns="">
          <p:pic>
            <p:nvPicPr>
              <p:cNvPr id="29" name="Rukopis 28">
                <a:extLst>
                  <a:ext uri="{FF2B5EF4-FFF2-40B4-BE49-F238E27FC236}">
                    <a16:creationId xmlns:a16="http://schemas.microsoft.com/office/drawing/2014/main" id="{4DE5A501-BCB8-29E5-D947-1D87149F503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77740" y="4831005"/>
                <a:ext cx="7185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Rukopis 29">
                <a:extLst>
                  <a:ext uri="{FF2B5EF4-FFF2-40B4-BE49-F238E27FC236}">
                    <a16:creationId xmlns:a16="http://schemas.microsoft.com/office/drawing/2014/main" id="{DC9FFA9C-C9A8-7E65-0FC8-AA40E8A36C22}"/>
                  </a:ext>
                </a:extLst>
              </p14:cNvPr>
              <p14:cNvContentPartPr/>
              <p14:nvPr/>
            </p14:nvContentPartPr>
            <p14:xfrm>
              <a:off x="1589220" y="4282725"/>
              <a:ext cx="287280" cy="789120"/>
            </p14:xfrm>
          </p:contentPart>
        </mc:Choice>
        <mc:Fallback xmlns="">
          <p:pic>
            <p:nvPicPr>
              <p:cNvPr id="30" name="Rukopis 29">
                <a:extLst>
                  <a:ext uri="{FF2B5EF4-FFF2-40B4-BE49-F238E27FC236}">
                    <a16:creationId xmlns:a16="http://schemas.microsoft.com/office/drawing/2014/main" id="{DC9FFA9C-C9A8-7E65-0FC8-AA40E8A36C2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80220" y="4273725"/>
                <a:ext cx="304920" cy="80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Rukopis 30">
                <a:extLst>
                  <a:ext uri="{FF2B5EF4-FFF2-40B4-BE49-F238E27FC236}">
                    <a16:creationId xmlns:a16="http://schemas.microsoft.com/office/drawing/2014/main" id="{940FC39F-581D-EEAE-1126-9C981558ED3C}"/>
                  </a:ext>
                </a:extLst>
              </p14:cNvPr>
              <p14:cNvContentPartPr/>
              <p14:nvPr/>
            </p14:nvContentPartPr>
            <p14:xfrm>
              <a:off x="1464235" y="4059058"/>
              <a:ext cx="412266" cy="1098652"/>
            </p14:xfrm>
          </p:contentPart>
        </mc:Choice>
        <mc:Fallback xmlns="">
          <p:pic>
            <p:nvPicPr>
              <p:cNvPr id="31" name="Rukopis 30">
                <a:extLst>
                  <a:ext uri="{FF2B5EF4-FFF2-40B4-BE49-F238E27FC236}">
                    <a16:creationId xmlns:a16="http://schemas.microsoft.com/office/drawing/2014/main" id="{940FC39F-581D-EEAE-1126-9C981558ED3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55226" y="4050059"/>
                <a:ext cx="429924" cy="1116291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upa 35">
            <a:extLst>
              <a:ext uri="{FF2B5EF4-FFF2-40B4-BE49-F238E27FC236}">
                <a16:creationId xmlns:a16="http://schemas.microsoft.com/office/drawing/2014/main" id="{7ED8D1CE-7B27-715C-5DA8-1EE6C31571F6}"/>
              </a:ext>
            </a:extLst>
          </p:cNvPr>
          <p:cNvGrpSpPr/>
          <p:nvPr/>
        </p:nvGrpSpPr>
        <p:grpSpPr>
          <a:xfrm>
            <a:off x="7105140" y="4267245"/>
            <a:ext cx="360" cy="360"/>
            <a:chOff x="7105140" y="4267245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" name="Rukopis 31">
                  <a:extLst>
                    <a:ext uri="{FF2B5EF4-FFF2-40B4-BE49-F238E27FC236}">
                      <a16:creationId xmlns:a16="http://schemas.microsoft.com/office/drawing/2014/main" id="{E36C3FA5-FD7E-FDDD-253D-4926F9E0A276}"/>
                    </a:ext>
                  </a:extLst>
                </p14:cNvPr>
                <p14:cNvContentPartPr/>
                <p14:nvPr/>
              </p14:nvContentPartPr>
              <p14:xfrm>
                <a:off x="7105140" y="4267245"/>
                <a:ext cx="360" cy="360"/>
              </p14:xfrm>
            </p:contentPart>
          </mc:Choice>
          <mc:Fallback xmlns="">
            <p:pic>
              <p:nvPicPr>
                <p:cNvPr id="32" name="Rukopis 31">
                  <a:extLst>
                    <a:ext uri="{FF2B5EF4-FFF2-40B4-BE49-F238E27FC236}">
                      <a16:creationId xmlns:a16="http://schemas.microsoft.com/office/drawing/2014/main" id="{E36C3FA5-FD7E-FDDD-253D-4926F9E0A27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096500" y="4258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4" name="Rukopis 33">
                  <a:extLst>
                    <a:ext uri="{FF2B5EF4-FFF2-40B4-BE49-F238E27FC236}">
                      <a16:creationId xmlns:a16="http://schemas.microsoft.com/office/drawing/2014/main" id="{A5B8CFD9-CA4B-9712-C620-364E2FBEAADC}"/>
                    </a:ext>
                  </a:extLst>
                </p14:cNvPr>
                <p14:cNvContentPartPr/>
                <p14:nvPr/>
              </p14:nvContentPartPr>
              <p14:xfrm>
                <a:off x="7105140" y="4267245"/>
                <a:ext cx="360" cy="360"/>
              </p14:xfrm>
            </p:contentPart>
          </mc:Choice>
          <mc:Fallback xmlns="">
            <p:pic>
              <p:nvPicPr>
                <p:cNvPr id="34" name="Rukopis 33">
                  <a:extLst>
                    <a:ext uri="{FF2B5EF4-FFF2-40B4-BE49-F238E27FC236}">
                      <a16:creationId xmlns:a16="http://schemas.microsoft.com/office/drawing/2014/main" id="{A5B8CFD9-CA4B-9712-C620-364E2FBEAAD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096500" y="4258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24618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5116AC-B85C-81EF-0FFA-E2AEBED0B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30" y="625096"/>
            <a:ext cx="5850300" cy="1064277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>
                <a:latin typeface="Book Antiqua" panose="02040602050305030304" pitchFamily="18" charset="0"/>
              </a:rPr>
              <a:t>Loši sastojci </a:t>
            </a:r>
            <a:r>
              <a:rPr lang="hr-HR" dirty="0">
                <a:latin typeface="Book Antiqua" panose="02040602050305030304" pitchFamily="18" charset="0"/>
              </a:rPr>
              <a:t>u </a:t>
            </a:r>
            <a:r>
              <a:rPr lang="hr-HR" dirty="0" smtClean="0">
                <a:latin typeface="Book Antiqua" panose="02040602050305030304" pitchFamily="18" charset="0"/>
              </a:rPr>
              <a:t/>
            </a:r>
            <a:br>
              <a:rPr lang="hr-HR" dirty="0" smtClean="0">
                <a:latin typeface="Book Antiqua" panose="02040602050305030304" pitchFamily="18" charset="0"/>
              </a:rPr>
            </a:br>
            <a:r>
              <a:rPr lang="hr-HR" dirty="0" smtClean="0">
                <a:latin typeface="Book Antiqua" panose="02040602050305030304" pitchFamily="18" charset="0"/>
              </a:rPr>
              <a:t>energetskim napitcima</a:t>
            </a:r>
            <a:endParaRPr lang="hr-HR" dirty="0">
              <a:latin typeface="Book Antiqua" panose="0204060205030503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90001CC-2CF2-16A1-7861-DEA20AC16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130" y="2104306"/>
            <a:ext cx="9076329" cy="3650155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r>
              <a:rPr lang="hr-HR" dirty="0">
                <a:latin typeface="Book Antiqua" panose="02040602050305030304" pitchFamily="18" charset="0"/>
              </a:rPr>
              <a:t>u organizam se unose loše tvari </a:t>
            </a:r>
            <a:r>
              <a:rPr lang="hr-HR" dirty="0" smtClean="0">
                <a:latin typeface="Book Antiqua" panose="02040602050305030304" pitchFamily="18" charset="0"/>
              </a:rPr>
              <a:t>kao što su kofein </a:t>
            </a:r>
            <a:r>
              <a:rPr lang="hr-HR" dirty="0">
                <a:latin typeface="Book Antiqua" panose="02040602050305030304" pitchFamily="18" charset="0"/>
              </a:rPr>
              <a:t>i </a:t>
            </a:r>
            <a:r>
              <a:rPr lang="hr-HR" dirty="0" err="1">
                <a:latin typeface="Book Antiqua" panose="02040602050305030304" pitchFamily="18" charset="0"/>
              </a:rPr>
              <a:t>taurin</a:t>
            </a:r>
            <a:r>
              <a:rPr lang="hr-HR" dirty="0">
                <a:latin typeface="Book Antiqua" panose="02040602050305030304" pitchFamily="18" charset="0"/>
              </a:rPr>
              <a:t> </a:t>
            </a:r>
          </a:p>
          <a:p>
            <a:r>
              <a:rPr lang="hr-HR" dirty="0" smtClean="0">
                <a:latin typeface="Book Antiqua" panose="02040602050305030304" pitchFamily="18" charset="0"/>
              </a:rPr>
              <a:t>zbog navedenih sastojaka može</a:t>
            </a:r>
            <a:r>
              <a:rPr lang="hr-HR" dirty="0" smtClean="0">
                <a:latin typeface="Book Antiqua" panose="02040602050305030304" pitchFamily="18" charset="0"/>
              </a:rPr>
              <a:t> </a:t>
            </a:r>
            <a:r>
              <a:rPr lang="hr-HR" dirty="0">
                <a:latin typeface="Book Antiqua" panose="02040602050305030304" pitchFamily="18" charset="0"/>
              </a:rPr>
              <a:t>doći do srčanog udara</a:t>
            </a:r>
          </a:p>
          <a:p>
            <a:r>
              <a:rPr lang="hr-HR" dirty="0" smtClean="0">
                <a:latin typeface="Book Antiqua" panose="02040602050305030304" pitchFamily="18" charset="0"/>
              </a:rPr>
              <a:t>moguć je čak i smrtni ishod</a:t>
            </a:r>
            <a:endParaRPr lang="hr-HR" dirty="0">
              <a:latin typeface="Book Antiqua" panose="02040602050305030304" pitchFamily="18" charset="0"/>
            </a:endParaRPr>
          </a:p>
          <a:p>
            <a:endParaRPr lang="hr-H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F5AAF519-9867-AD64-15BA-026FA7269408}"/>
                  </a:ext>
                </a:extLst>
              </p14:cNvPr>
              <p14:cNvContentPartPr/>
              <p14:nvPr/>
            </p14:nvContentPartPr>
            <p14:xfrm>
              <a:off x="7095780" y="1504605"/>
              <a:ext cx="360" cy="36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F5AAF519-9867-AD64-15BA-026FA72694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87140" y="149596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Slika 4" descr="Slika na kojoj se prikazuje tekst, na zatvorenom, zeleno&#10;&#10;Opis je automatski generiran">
            <a:extLst>
              <a:ext uri="{FF2B5EF4-FFF2-40B4-BE49-F238E27FC236}">
                <a16:creationId xmlns:a16="http://schemas.microsoft.com/office/drawing/2014/main" id="{757E3169-C444-4C51-5FE0-61F1F7BF24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506" y="0"/>
            <a:ext cx="2695575" cy="26955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6C1AF642-DC3E-64DA-8B02-924EAD1FA6DA}"/>
                  </a:ext>
                </a:extLst>
              </p14:cNvPr>
              <p14:cNvContentPartPr/>
              <p14:nvPr/>
            </p14:nvContentPartPr>
            <p14:xfrm>
              <a:off x="7923780" y="1057125"/>
              <a:ext cx="909000" cy="23904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6C1AF642-DC3E-64DA-8B02-924EAD1FA6D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14780" y="1048485"/>
                <a:ext cx="9266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F02F0D52-D255-0F45-9B77-FF478554EA89}"/>
                  </a:ext>
                </a:extLst>
              </p14:cNvPr>
              <p14:cNvContentPartPr/>
              <p14:nvPr/>
            </p14:nvContentPartPr>
            <p14:xfrm>
              <a:off x="428580" y="-180915"/>
              <a:ext cx="360" cy="36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F02F0D52-D255-0F45-9B77-FF478554EA8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9940" y="-1899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Slika 12" descr="Slika na kojoj se prikazuje tekst&#10;&#10;Opis je automatski generiran">
            <a:extLst>
              <a:ext uri="{FF2B5EF4-FFF2-40B4-BE49-F238E27FC236}">
                <a16:creationId xmlns:a16="http://schemas.microsoft.com/office/drawing/2014/main" id="{1D6749A1-8B18-986B-88F0-E6C54270E4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006" y="3744976"/>
            <a:ext cx="2799557" cy="279955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0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0BF9285E-0F5C-525A-FF92-C21CD861CBBE}"/>
                  </a:ext>
                </a:extLst>
              </p14:cNvPr>
              <p14:cNvContentPartPr/>
              <p14:nvPr/>
            </p14:nvContentPartPr>
            <p14:xfrm>
              <a:off x="1640331" y="339409"/>
              <a:ext cx="360" cy="360"/>
            </p14:xfrm>
          </p:contentPart>
        </mc:Choice>
        <mc:Fallback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0BF9285E-0F5C-525A-FF92-C21CD861CBB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22331" y="32140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Rukopis 16">
                <a:extLst>
                  <a:ext uri="{FF2B5EF4-FFF2-40B4-BE49-F238E27FC236}">
                    <a16:creationId xmlns:a16="http://schemas.microsoft.com/office/drawing/2014/main" id="{C3117E17-620C-11D2-1186-3D5CF330A284}"/>
                  </a:ext>
                </a:extLst>
              </p14:cNvPr>
              <p14:cNvContentPartPr/>
              <p14:nvPr/>
            </p14:nvContentPartPr>
            <p14:xfrm>
              <a:off x="5664771" y="4862743"/>
              <a:ext cx="375840" cy="99720"/>
            </p14:xfrm>
          </p:contentPart>
        </mc:Choice>
        <mc:Fallback xmlns="">
          <p:pic>
            <p:nvPicPr>
              <p:cNvPr id="17" name="Rukopis 16">
                <a:extLst>
                  <a:ext uri="{FF2B5EF4-FFF2-40B4-BE49-F238E27FC236}">
                    <a16:creationId xmlns:a16="http://schemas.microsoft.com/office/drawing/2014/main" id="{C3117E17-620C-11D2-1186-3D5CF330A28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56131" y="4853743"/>
                <a:ext cx="393480" cy="117360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Slika 18" descr="Slika na kojoj se prikazuje tekst, mačka, na zatvorenom, raznobojno&#10;&#10;Opis je automatski generiran">
            <a:extLst>
              <a:ext uri="{FF2B5EF4-FFF2-40B4-BE49-F238E27FC236}">
                <a16:creationId xmlns:a16="http://schemas.microsoft.com/office/drawing/2014/main" id="{04AF5B3F-F35B-210B-489A-F911A27DAC5B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01590" y="5898412"/>
            <a:ext cx="515740" cy="426188"/>
          </a:xfrm>
          <a:prstGeom prst="rect">
            <a:avLst/>
          </a:prstGeom>
        </p:spPr>
      </p:pic>
      <p:pic>
        <p:nvPicPr>
          <p:cNvPr id="23" name="Slika 22" descr="Slika na kojoj se prikazuje grah, biljka, čokolada, povrće&#10;&#10;Opis je automatski generiran">
            <a:extLst>
              <a:ext uri="{FF2B5EF4-FFF2-40B4-BE49-F238E27FC236}">
                <a16:creationId xmlns:a16="http://schemas.microsoft.com/office/drawing/2014/main" id="{868BDDF1-13E5-AB21-EE65-1EA6F1721D4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201" y="3832856"/>
            <a:ext cx="4250515" cy="239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9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8AA163-0743-7B70-B5AD-6B874B8DD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708358"/>
            <a:ext cx="9076329" cy="1064277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>
                <a:latin typeface="Book Antiqua" panose="02040602050305030304" pitchFamily="18" charset="0"/>
              </a:rPr>
              <a:t>Zbog čega </a:t>
            </a:r>
            <a:r>
              <a:rPr lang="hr-HR" dirty="0" smtClean="0">
                <a:latin typeface="Book Antiqua" panose="02040602050305030304" pitchFamily="18" charset="0"/>
              </a:rPr>
              <a:t>energetski napitci primamljuju?  </a:t>
            </a:r>
            <a:endParaRPr lang="hr-HR" dirty="0">
              <a:latin typeface="Book Antiqua" panose="0204060205030503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A71738D-3CFF-4A01-B8D8-9A83FC95F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 smtClean="0">
                <a:latin typeface="Book Antiqua" panose="02040602050305030304" pitchFamily="18" charset="0"/>
              </a:rPr>
              <a:t>Energetski napitci </a:t>
            </a:r>
            <a:r>
              <a:rPr lang="hr-HR" dirty="0" smtClean="0">
                <a:latin typeface="Book Antiqua" panose="02040602050305030304" pitchFamily="18" charset="0"/>
              </a:rPr>
              <a:t>najviše </a:t>
            </a:r>
            <a:r>
              <a:rPr lang="hr-HR" dirty="0">
                <a:latin typeface="Book Antiqua" panose="02040602050305030304" pitchFamily="18" charset="0"/>
              </a:rPr>
              <a:t>primamljuju zbog njihovog </a:t>
            </a:r>
            <a:r>
              <a:rPr lang="hr-HR" dirty="0" smtClean="0">
                <a:latin typeface="Book Antiqua" panose="02040602050305030304" pitchFamily="18" charset="0"/>
              </a:rPr>
              <a:t>naziva</a:t>
            </a:r>
          </a:p>
          <a:p>
            <a:pPr algn="just"/>
            <a:r>
              <a:rPr lang="hr-HR" dirty="0">
                <a:latin typeface="Book Antiqua" panose="02040602050305030304" pitchFamily="18" charset="0"/>
              </a:rPr>
              <a:t>n</a:t>
            </a:r>
            <a:r>
              <a:rPr lang="hr-HR" dirty="0" smtClean="0">
                <a:latin typeface="Book Antiqua" panose="02040602050305030304" pitchFamily="18" charset="0"/>
              </a:rPr>
              <a:t>azivi kao što su</a:t>
            </a:r>
            <a:r>
              <a:rPr lang="hr-HR" dirty="0" smtClean="0">
                <a:latin typeface="Book Antiqua" panose="02040602050305030304" pitchFamily="18" charset="0"/>
              </a:rPr>
              <a:t>, „</a:t>
            </a:r>
            <a:r>
              <a:rPr lang="hr-HR" dirty="0" err="1" smtClean="0">
                <a:latin typeface="Book Antiqua" panose="02040602050305030304" pitchFamily="18" charset="0"/>
              </a:rPr>
              <a:t>H</a:t>
            </a:r>
            <a:r>
              <a:rPr lang="hr-HR" dirty="0" err="1" smtClean="0">
                <a:latin typeface="Book Antiqua" panose="02040602050305030304" pitchFamily="18" charset="0"/>
              </a:rPr>
              <a:t>ell</a:t>
            </a:r>
            <a:r>
              <a:rPr lang="hr-HR" dirty="0" smtClean="0">
                <a:latin typeface="Book Antiqua" panose="02040602050305030304" pitchFamily="18" charset="0"/>
              </a:rPr>
              <a:t>”,</a:t>
            </a:r>
            <a:r>
              <a:rPr lang="hr-HR" dirty="0" smtClean="0">
                <a:latin typeface="Book Antiqua" panose="02040602050305030304" pitchFamily="18" charset="0"/>
              </a:rPr>
              <a:t> „</a:t>
            </a:r>
            <a:r>
              <a:rPr lang="hr-HR" dirty="0" smtClean="0">
                <a:latin typeface="Book Antiqua" panose="02040602050305030304" pitchFamily="18" charset="0"/>
              </a:rPr>
              <a:t>R</a:t>
            </a:r>
            <a:r>
              <a:rPr lang="hr-HR" dirty="0" smtClean="0">
                <a:latin typeface="Book Antiqua" panose="02040602050305030304" pitchFamily="18" charset="0"/>
              </a:rPr>
              <a:t>ed </a:t>
            </a:r>
            <a:r>
              <a:rPr lang="hr-HR" dirty="0" err="1" smtClean="0">
                <a:latin typeface="Book Antiqua" panose="02040602050305030304" pitchFamily="18" charset="0"/>
              </a:rPr>
              <a:t>B</a:t>
            </a:r>
            <a:r>
              <a:rPr lang="hr-HR" dirty="0" err="1" smtClean="0">
                <a:latin typeface="Book Antiqua" panose="02040602050305030304" pitchFamily="18" charset="0"/>
              </a:rPr>
              <a:t>ull</a:t>
            </a:r>
            <a:r>
              <a:rPr lang="hr-HR" dirty="0" smtClean="0">
                <a:latin typeface="Book Antiqua" panose="02040602050305030304" pitchFamily="18" charset="0"/>
              </a:rPr>
              <a:t>”, „</a:t>
            </a:r>
            <a:r>
              <a:rPr lang="hr-HR" dirty="0" err="1" smtClean="0">
                <a:latin typeface="Book Antiqua" panose="02040602050305030304" pitchFamily="18" charset="0"/>
              </a:rPr>
              <a:t>M</a:t>
            </a:r>
            <a:r>
              <a:rPr lang="hr-HR" dirty="0" err="1" smtClean="0">
                <a:latin typeface="Book Antiqua" panose="02040602050305030304" pitchFamily="18" charset="0"/>
              </a:rPr>
              <a:t>onster</a:t>
            </a:r>
            <a:r>
              <a:rPr lang="hr-HR" dirty="0" smtClean="0">
                <a:latin typeface="Book Antiqua" panose="02040602050305030304" pitchFamily="18" charset="0"/>
              </a:rPr>
              <a:t>”, „</a:t>
            </a:r>
            <a:r>
              <a:rPr lang="hr-HR" dirty="0" err="1" smtClean="0">
                <a:latin typeface="Book Antiqua" panose="02040602050305030304" pitchFamily="18" charset="0"/>
              </a:rPr>
              <a:t>B</a:t>
            </a:r>
            <a:r>
              <a:rPr lang="hr-HR" dirty="0" err="1" smtClean="0">
                <a:latin typeface="Book Antiqua" panose="02040602050305030304" pitchFamily="18" charset="0"/>
              </a:rPr>
              <a:t>urn</a:t>
            </a:r>
            <a:r>
              <a:rPr lang="hr-HR" dirty="0" smtClean="0">
                <a:latin typeface="Book Antiqua" panose="02040602050305030304" pitchFamily="18" charset="0"/>
              </a:rPr>
              <a:t>” privlače ljude na konzumiranje energetskih pića</a:t>
            </a:r>
            <a:endParaRPr lang="hr-HR" dirty="0">
              <a:latin typeface="Book Antiqua" panose="02040602050305030304" pitchFamily="18" charset="0"/>
            </a:endParaRPr>
          </a:p>
          <a:p>
            <a:pPr algn="just"/>
            <a:r>
              <a:rPr lang="hr-HR" dirty="0" err="1" smtClean="0">
                <a:latin typeface="Book Antiqua" panose="02040602050305030304" pitchFamily="18" charset="0"/>
              </a:rPr>
              <a:t>Hell</a:t>
            </a:r>
            <a:r>
              <a:rPr lang="hr-HR" dirty="0" smtClean="0">
                <a:latin typeface="Book Antiqua" panose="02040602050305030304" pitchFamily="18" charset="0"/>
              </a:rPr>
              <a:t> = pakao, </a:t>
            </a:r>
            <a:r>
              <a:rPr lang="hr-HR" dirty="0">
                <a:latin typeface="Book Antiqua" panose="02040602050305030304" pitchFamily="18" charset="0"/>
              </a:rPr>
              <a:t>R</a:t>
            </a:r>
            <a:r>
              <a:rPr lang="hr-HR" dirty="0" smtClean="0">
                <a:latin typeface="Book Antiqua" panose="02040602050305030304" pitchFamily="18" charset="0"/>
              </a:rPr>
              <a:t>ed </a:t>
            </a:r>
            <a:r>
              <a:rPr lang="hr-HR" dirty="0" err="1" smtClean="0">
                <a:latin typeface="Book Antiqua" panose="02040602050305030304" pitchFamily="18" charset="0"/>
              </a:rPr>
              <a:t>B</a:t>
            </a:r>
            <a:r>
              <a:rPr lang="hr-HR" dirty="0" err="1" smtClean="0">
                <a:latin typeface="Book Antiqua" panose="02040602050305030304" pitchFamily="18" charset="0"/>
              </a:rPr>
              <a:t>ull</a:t>
            </a:r>
            <a:r>
              <a:rPr lang="hr-HR" dirty="0" smtClean="0">
                <a:latin typeface="Book Antiqua" panose="02040602050305030304" pitchFamily="18" charset="0"/>
              </a:rPr>
              <a:t> = crveni bik, </a:t>
            </a:r>
            <a:r>
              <a:rPr lang="hr-HR" dirty="0" err="1" smtClean="0">
                <a:latin typeface="Book Antiqua" panose="02040602050305030304" pitchFamily="18" charset="0"/>
              </a:rPr>
              <a:t>M</a:t>
            </a:r>
            <a:r>
              <a:rPr lang="hr-HR" dirty="0" err="1" smtClean="0">
                <a:latin typeface="Book Antiqua" panose="02040602050305030304" pitchFamily="18" charset="0"/>
              </a:rPr>
              <a:t>onster</a:t>
            </a:r>
            <a:r>
              <a:rPr lang="hr-HR" dirty="0" smtClean="0">
                <a:latin typeface="Book Antiqua" panose="02040602050305030304" pitchFamily="18" charset="0"/>
              </a:rPr>
              <a:t> = čudovište</a:t>
            </a:r>
            <a:r>
              <a:rPr lang="hr-HR" dirty="0">
                <a:latin typeface="Book Antiqua" panose="02040602050305030304" pitchFamily="18" charset="0"/>
              </a:rPr>
              <a:t>, </a:t>
            </a:r>
            <a:r>
              <a:rPr lang="hr-HR" dirty="0" err="1" smtClean="0">
                <a:latin typeface="Book Antiqua" panose="02040602050305030304" pitchFamily="18" charset="0"/>
              </a:rPr>
              <a:t>B</a:t>
            </a:r>
            <a:r>
              <a:rPr lang="hr-HR" dirty="0" err="1" smtClean="0">
                <a:latin typeface="Book Antiqua" panose="02040602050305030304" pitchFamily="18" charset="0"/>
              </a:rPr>
              <a:t>urn</a:t>
            </a:r>
            <a:r>
              <a:rPr lang="hr-HR" dirty="0" smtClean="0">
                <a:latin typeface="Book Antiqua" panose="02040602050305030304" pitchFamily="18" charset="0"/>
              </a:rPr>
              <a:t> = spaliti </a:t>
            </a:r>
            <a:endParaRPr lang="hr-HR" dirty="0">
              <a:latin typeface="Book Antiqua" panose="02040602050305030304" pitchFamily="18" charset="0"/>
            </a:endParaRPr>
          </a:p>
          <a:p>
            <a:pPr algn="just"/>
            <a:r>
              <a:rPr lang="hr-HR" dirty="0">
                <a:latin typeface="Book Antiqua" panose="02040602050305030304" pitchFamily="18" charset="0"/>
              </a:rPr>
              <a:t>s</a:t>
            </a:r>
            <a:r>
              <a:rPr lang="hr-HR" dirty="0" smtClean="0">
                <a:latin typeface="Book Antiqua" panose="02040602050305030304" pitchFamily="18" charset="0"/>
              </a:rPr>
              <a:t>vi </a:t>
            </a:r>
            <a:r>
              <a:rPr lang="hr-HR" dirty="0">
                <a:latin typeface="Book Antiqua" panose="02040602050305030304" pitchFamily="18" charset="0"/>
              </a:rPr>
              <a:t>nazivi napitaka su </a:t>
            </a:r>
            <a:r>
              <a:rPr lang="hr-HR" dirty="0" smtClean="0">
                <a:latin typeface="Book Antiqua" panose="02040602050305030304" pitchFamily="18" charset="0"/>
              </a:rPr>
              <a:t>agresivni</a:t>
            </a:r>
            <a:endParaRPr lang="hr-HR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7" name="Slika 6" descr="Slika na kojoj se prikazuje tekst, boca, pivo&#10;&#10;Opis je automatski generiran">
            <a:extLst>
              <a:ext uri="{FF2B5EF4-FFF2-40B4-BE49-F238E27FC236}">
                <a16:creationId xmlns:a16="http://schemas.microsoft.com/office/drawing/2014/main" id="{7469CC14-C62F-82A7-599F-DACF065A5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714" y="4263779"/>
            <a:ext cx="4273624" cy="240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27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1EA8D2-D517-6732-0670-7CD3899C5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>
                <a:latin typeface="Book Antiqua" panose="02040602050305030304" pitchFamily="18" charset="0"/>
              </a:rPr>
              <a:t>Kako </a:t>
            </a:r>
            <a:r>
              <a:rPr lang="hr-HR" dirty="0" smtClean="0">
                <a:latin typeface="Book Antiqua" panose="02040602050305030304" pitchFamily="18" charset="0"/>
              </a:rPr>
              <a:t>smanjiti </a:t>
            </a:r>
            <a:r>
              <a:rPr lang="hr-HR" dirty="0">
                <a:latin typeface="Book Antiqua" panose="02040602050305030304" pitchFamily="18" charset="0"/>
              </a:rPr>
              <a:t>konzumiranje energetskih napitaka među učenicima u </a:t>
            </a:r>
            <a:r>
              <a:rPr lang="hr-HR" dirty="0" smtClean="0">
                <a:latin typeface="Book Antiqua" panose="02040602050305030304" pitchFamily="18" charset="0"/>
              </a:rPr>
              <a:t>školi? </a:t>
            </a:r>
            <a:endParaRPr lang="hr-HR" dirty="0">
              <a:latin typeface="Book Antiqua" panose="0204060205030503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2174A0D-7C23-13E8-BB25-09AF71FDD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44" y="2910108"/>
            <a:ext cx="9076329" cy="3650155"/>
          </a:xfrm>
        </p:spPr>
        <p:txBody>
          <a:bodyPr/>
          <a:lstStyle/>
          <a:p>
            <a:pPr algn="just"/>
            <a:r>
              <a:rPr lang="hr-HR" dirty="0" smtClean="0">
                <a:latin typeface="Book Antiqua" panose="02040602050305030304" pitchFamily="18" charset="0"/>
              </a:rPr>
              <a:t>izraditi i podijeliti letke </a:t>
            </a:r>
            <a:r>
              <a:rPr lang="hr-HR" dirty="0">
                <a:latin typeface="Book Antiqua" panose="02040602050305030304" pitchFamily="18" charset="0"/>
              </a:rPr>
              <a:t>(brošure) u </a:t>
            </a:r>
            <a:r>
              <a:rPr lang="hr-HR" dirty="0" smtClean="0">
                <a:latin typeface="Book Antiqua" panose="02040602050305030304" pitchFamily="18" charset="0"/>
              </a:rPr>
              <a:t>kojima </a:t>
            </a:r>
            <a:r>
              <a:rPr lang="hr-HR" dirty="0">
                <a:latin typeface="Book Antiqua" panose="02040602050305030304" pitchFamily="18" charset="0"/>
              </a:rPr>
              <a:t>će pisati kako energetski napitci štete </a:t>
            </a:r>
            <a:r>
              <a:rPr lang="hr-HR" dirty="0" smtClean="0">
                <a:latin typeface="Book Antiqua" panose="02040602050305030304" pitchFamily="18" charset="0"/>
              </a:rPr>
              <a:t>zdravlju ljudi</a:t>
            </a:r>
            <a:endParaRPr lang="hr-HR" dirty="0">
              <a:latin typeface="Book Antiqua" panose="02040602050305030304" pitchFamily="18" charset="0"/>
            </a:endParaRPr>
          </a:p>
          <a:p>
            <a:pPr algn="just"/>
            <a:r>
              <a:rPr lang="hr-HR" dirty="0" smtClean="0">
                <a:latin typeface="Book Antiqua" panose="02040602050305030304" pitchFamily="18" charset="0"/>
              </a:rPr>
              <a:t>razrednici mogu na roditeljskim sastancima informirati roditelje o konzumaciji energetskih napitaka među učenicima</a:t>
            </a:r>
          </a:p>
        </p:txBody>
      </p:sp>
    </p:spTree>
    <p:extLst>
      <p:ext uri="{BB962C8B-B14F-4D97-AF65-F5344CB8AC3E}">
        <p14:creationId xmlns:p14="http://schemas.microsoft.com/office/powerpoint/2010/main" val="3711029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9727F1-4099-02C1-5E58-EC75F2FBC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>
                <a:latin typeface="Book Antiqua" panose="02040602050305030304" pitchFamily="18" charset="0"/>
              </a:rPr>
              <a:t>Kako učenici </a:t>
            </a:r>
            <a:r>
              <a:rPr lang="hr-HR" dirty="0" smtClean="0">
                <a:latin typeface="Book Antiqua" panose="02040602050305030304" pitchFamily="18" charset="0"/>
              </a:rPr>
              <a:t>razvijaju </a:t>
            </a:r>
            <a:r>
              <a:rPr lang="hr-HR" dirty="0">
                <a:latin typeface="Book Antiqua" panose="02040602050305030304" pitchFamily="18" charset="0"/>
              </a:rPr>
              <a:t>ovisnost o energetskim </a:t>
            </a:r>
            <a:r>
              <a:rPr lang="hr-HR" dirty="0" smtClean="0">
                <a:latin typeface="Book Antiqua" panose="02040602050305030304" pitchFamily="18" charset="0"/>
              </a:rPr>
              <a:t>napitcima?</a:t>
            </a:r>
            <a:endParaRPr lang="hr-HR" dirty="0">
              <a:latin typeface="Book Antiqua" panose="0204060205030503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F3AD22-E0CE-6C3B-374D-0228AE4C5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43" y="2492097"/>
            <a:ext cx="9076329" cy="3650155"/>
          </a:xfrm>
        </p:spPr>
        <p:txBody>
          <a:bodyPr/>
          <a:lstStyle/>
          <a:p>
            <a:pPr algn="just"/>
            <a:r>
              <a:rPr lang="hr-HR" dirty="0">
                <a:latin typeface="Book Antiqua" panose="02040602050305030304" pitchFamily="18" charset="0"/>
              </a:rPr>
              <a:t>mnogi ljudi </a:t>
            </a:r>
            <a:r>
              <a:rPr lang="hr-HR" dirty="0" smtClean="0">
                <a:latin typeface="Book Antiqua" panose="02040602050305030304" pitchFamily="18" charset="0"/>
              </a:rPr>
              <a:t>opravdavaju konzumiranje energetskih napitaka smatrajući da je to </a:t>
            </a:r>
            <a:r>
              <a:rPr lang="hr-HR" dirty="0" smtClean="0">
                <a:latin typeface="Book Antiqua" panose="02040602050305030304" pitchFamily="18" charset="0"/>
              </a:rPr>
              <a:t>samo </a:t>
            </a:r>
            <a:r>
              <a:rPr lang="hr-HR" dirty="0">
                <a:latin typeface="Book Antiqua" panose="02040602050305030304" pitchFamily="18" charset="0"/>
              </a:rPr>
              <a:t>sok, ali se varaju </a:t>
            </a:r>
          </a:p>
          <a:p>
            <a:pPr algn="just"/>
            <a:r>
              <a:rPr lang="hr-HR" dirty="0" smtClean="0">
                <a:latin typeface="Book Antiqua" panose="02040602050305030304" pitchFamily="18" charset="0"/>
              </a:rPr>
              <a:t>učenici dijele takvo mišljenje pa često i previše konzumiraju energetske napitke</a:t>
            </a:r>
            <a:endParaRPr lang="hr-HR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516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1D060C-365C-F5F0-C6E7-9CB8AB4E6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>
                <a:latin typeface="Book Antiqua" panose="02040602050305030304" pitchFamily="18" charset="0"/>
              </a:rPr>
              <a:t>Kako </a:t>
            </a:r>
            <a:r>
              <a:rPr lang="hr-HR" sz="3200" dirty="0" smtClean="0">
                <a:latin typeface="Book Antiqua" panose="02040602050305030304" pitchFamily="18" charset="0"/>
              </a:rPr>
              <a:t>pomoći </a:t>
            </a:r>
            <a:r>
              <a:rPr lang="hr-HR" sz="3200" dirty="0">
                <a:latin typeface="Book Antiqua" panose="02040602050305030304" pitchFamily="18" charset="0"/>
              </a:rPr>
              <a:t>učenicima koji se žele </a:t>
            </a:r>
            <a:r>
              <a:rPr lang="hr-HR" sz="3200" dirty="0" smtClean="0">
                <a:latin typeface="Book Antiqua" panose="02040602050305030304" pitchFamily="18" charset="0"/>
              </a:rPr>
              <a:t>odviknuti </a:t>
            </a:r>
            <a:r>
              <a:rPr lang="hr-HR" sz="3200" dirty="0">
                <a:latin typeface="Book Antiqua" panose="02040602050305030304" pitchFamily="18" charset="0"/>
              </a:rPr>
              <a:t>od </a:t>
            </a:r>
            <a:r>
              <a:rPr lang="hr-HR" sz="3200" dirty="0" smtClean="0">
                <a:latin typeface="Book Antiqua" panose="02040602050305030304" pitchFamily="18" charset="0"/>
              </a:rPr>
              <a:t>ovisnosti o energetskih napitcima?</a:t>
            </a:r>
            <a:endParaRPr lang="hr-HR" sz="3200" dirty="0">
              <a:latin typeface="Book Antiqua" panose="0204060205030503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CB175E4-8EEC-CAC2-A46E-3C2D26420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412" y="2770771"/>
            <a:ext cx="9076329" cy="3650155"/>
          </a:xfrm>
        </p:spPr>
        <p:txBody>
          <a:bodyPr/>
          <a:lstStyle/>
          <a:p>
            <a:pPr algn="just"/>
            <a:r>
              <a:rPr lang="hr-HR" dirty="0" smtClean="0">
                <a:latin typeface="Book Antiqua" panose="02040602050305030304" pitchFamily="18" charset="0"/>
              </a:rPr>
              <a:t>s učenicima se može provesti individualan razgovor o štetnosti energetskih napitaka</a:t>
            </a:r>
            <a:endParaRPr lang="hr-HR" dirty="0">
              <a:latin typeface="Book Antiqua" panose="02040602050305030304" pitchFamily="18" charset="0"/>
            </a:endParaRPr>
          </a:p>
          <a:p>
            <a:pPr algn="just"/>
            <a:r>
              <a:rPr lang="hr-HR" dirty="0" smtClean="0">
                <a:latin typeface="Book Antiqua" panose="02040602050305030304" pitchFamily="18" charset="0"/>
              </a:rPr>
              <a:t>roditelji mogu biti uključeni u cjelokupni proces </a:t>
            </a:r>
            <a:endParaRPr lang="hr-HR" dirty="0">
              <a:latin typeface="Book Antiqua" panose="0204060205030503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94441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690ABF-08A7-40BF-3443-D205F17DA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>
                <a:latin typeface="Book Antiqua" panose="02040602050305030304" pitchFamily="18" charset="0"/>
              </a:rPr>
              <a:t>Zbog </a:t>
            </a:r>
            <a:r>
              <a:rPr lang="hr-HR" dirty="0" smtClean="0">
                <a:latin typeface="Book Antiqua" panose="02040602050305030304" pitchFamily="18" charset="0"/>
              </a:rPr>
              <a:t>čega </a:t>
            </a:r>
            <a:r>
              <a:rPr lang="hr-HR" dirty="0">
                <a:latin typeface="Book Antiqua" panose="02040602050305030304" pitchFamily="18" charset="0"/>
              </a:rPr>
              <a:t>učenici piju </a:t>
            </a:r>
            <a:r>
              <a:rPr lang="hr-HR" dirty="0" smtClean="0">
                <a:latin typeface="Book Antiqua" panose="02040602050305030304" pitchFamily="18" charset="0"/>
              </a:rPr>
              <a:t>energetske napitke?</a:t>
            </a:r>
            <a:endParaRPr lang="hr-HR" dirty="0">
              <a:latin typeface="Book Antiqua" panose="0204060205030503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351EE6F-4793-1AC0-B04B-73BC806CE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dirty="0">
                <a:latin typeface="Book Antiqua" panose="02040602050305030304" pitchFamily="18" charset="0"/>
              </a:rPr>
              <a:t>Učenici piju </a:t>
            </a:r>
            <a:r>
              <a:rPr lang="hr-HR" dirty="0" smtClean="0">
                <a:latin typeface="Book Antiqua" panose="02040602050305030304" pitchFamily="18" charset="0"/>
              </a:rPr>
              <a:t>energetske napitke</a:t>
            </a:r>
            <a:r>
              <a:rPr lang="hr-HR" dirty="0" smtClean="0">
                <a:latin typeface="Book Antiqua" panose="02040602050305030304" pitchFamily="18" charset="0"/>
              </a:rPr>
              <a:t> jer se </a:t>
            </a:r>
            <a:r>
              <a:rPr lang="hr-HR" dirty="0">
                <a:latin typeface="Book Antiqua" panose="02040602050305030304" pitchFamily="18" charset="0"/>
              </a:rPr>
              <a:t>umore u </a:t>
            </a:r>
            <a:r>
              <a:rPr lang="hr-HR" dirty="0" smtClean="0">
                <a:latin typeface="Book Antiqua" panose="02040602050305030304" pitchFamily="18" charset="0"/>
              </a:rPr>
              <a:t>izvršavanju školskih obveza, npr. kad pišu domaću zadaću pa im </a:t>
            </a:r>
            <a:r>
              <a:rPr lang="hr-HR" dirty="0">
                <a:latin typeface="Book Antiqua" panose="02040602050305030304" pitchFamily="18" charset="0"/>
              </a:rPr>
              <a:t>treba </a:t>
            </a:r>
            <a:r>
              <a:rPr lang="hr-HR" dirty="0" smtClean="0">
                <a:latin typeface="Book Antiqua" panose="02040602050305030304" pitchFamily="18" charset="0"/>
              </a:rPr>
              <a:t>brza </a:t>
            </a:r>
            <a:r>
              <a:rPr lang="hr-HR" dirty="0">
                <a:latin typeface="Book Antiqua" panose="02040602050305030304" pitchFamily="18" charset="0"/>
              </a:rPr>
              <a:t>energija, a u tome im pomaže limenka </a:t>
            </a:r>
            <a:r>
              <a:rPr lang="hr-HR" dirty="0" smtClean="0">
                <a:latin typeface="Book Antiqua" panose="02040602050305030304" pitchFamily="18" charset="0"/>
              </a:rPr>
              <a:t>energetskog napitka </a:t>
            </a:r>
            <a:endParaRPr lang="hr-HR" dirty="0">
              <a:latin typeface="Book Antiqua" panose="02040602050305030304" pitchFamily="18" charset="0"/>
            </a:endParaRPr>
          </a:p>
        </p:txBody>
      </p:sp>
      <p:pic>
        <p:nvPicPr>
          <p:cNvPr id="5" name="Slika 4" descr="Slika na kojoj se prikazuje na zatvorenom, osoba, prijenosnik, računalo&#10;&#10;Opis je automatski generiran">
            <a:extLst>
              <a:ext uri="{FF2B5EF4-FFF2-40B4-BE49-F238E27FC236}">
                <a16:creationId xmlns:a16="http://schemas.microsoft.com/office/drawing/2014/main" id="{36A3F7C4-427F-B02F-07A5-A994B32C6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826" y="3626444"/>
            <a:ext cx="4958443" cy="277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90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FFC9FA-707D-46BC-95A5-74C38609B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>
                <a:latin typeface="Book Antiqua" panose="02040602050305030304" pitchFamily="18" charset="0"/>
              </a:rPr>
              <a:t>Šta smo mi sve naučili iz ove </a:t>
            </a:r>
            <a:r>
              <a:rPr lang="hr-HR" dirty="0" smtClean="0">
                <a:latin typeface="Book Antiqua" panose="02040602050305030304" pitchFamily="18" charset="0"/>
              </a:rPr>
              <a:t>prezentacije?</a:t>
            </a:r>
            <a:endParaRPr lang="hr-HR" dirty="0">
              <a:latin typeface="Book Antiqua" panose="0204060205030503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9219012-A752-C2D6-02CB-1EAF06734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>
                <a:latin typeface="Book Antiqua" panose="02040602050305030304" pitchFamily="18" charset="0"/>
              </a:rPr>
              <a:t>u ovoj smo prezentaciji </a:t>
            </a:r>
            <a:r>
              <a:rPr lang="hr-HR" b="1" dirty="0" smtClean="0">
                <a:latin typeface="Book Antiqua" panose="02040602050305030304" pitchFamily="18" charset="0"/>
              </a:rPr>
              <a:t>naučili: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 smtClean="0">
                <a:latin typeface="Book Antiqua" panose="02040602050305030304" pitchFamily="18" charset="0"/>
              </a:rPr>
              <a:t> k</a:t>
            </a:r>
            <a:r>
              <a:rPr lang="hr-HR" dirty="0" smtClean="0">
                <a:latin typeface="Book Antiqua" panose="02040602050305030304" pitchFamily="18" charset="0"/>
              </a:rPr>
              <a:t>akvi sve energetski napitci postoje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latin typeface="Book Antiqua" panose="02040602050305030304" pitchFamily="18" charset="0"/>
              </a:rPr>
              <a:t> </a:t>
            </a:r>
            <a:r>
              <a:rPr lang="hr-HR" dirty="0" smtClean="0">
                <a:latin typeface="Book Antiqua" panose="02040602050305030304" pitchFamily="18" charset="0"/>
              </a:rPr>
              <a:t>loše tvari </a:t>
            </a:r>
            <a:r>
              <a:rPr lang="hr-HR" dirty="0">
                <a:latin typeface="Book Antiqua" panose="02040602050305030304" pitchFamily="18" charset="0"/>
              </a:rPr>
              <a:t>u energetskim </a:t>
            </a:r>
            <a:r>
              <a:rPr lang="hr-HR" dirty="0" smtClean="0">
                <a:latin typeface="Book Antiqua" panose="02040602050305030304" pitchFamily="18" charset="0"/>
              </a:rPr>
              <a:t>napitcima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latin typeface="Book Antiqua" panose="02040602050305030304" pitchFamily="18" charset="0"/>
              </a:rPr>
              <a:t> </a:t>
            </a:r>
            <a:r>
              <a:rPr lang="hr-HR" dirty="0" smtClean="0">
                <a:latin typeface="Book Antiqua" panose="02040602050305030304" pitchFamily="18" charset="0"/>
              </a:rPr>
              <a:t>zbog </a:t>
            </a:r>
            <a:r>
              <a:rPr lang="hr-HR" dirty="0">
                <a:latin typeface="Book Antiqua" panose="02040602050305030304" pitchFamily="18" charset="0"/>
              </a:rPr>
              <a:t>čega energetska pića </a:t>
            </a:r>
            <a:r>
              <a:rPr lang="hr-HR" dirty="0" smtClean="0">
                <a:latin typeface="Book Antiqua" panose="02040602050305030304" pitchFamily="18" charset="0"/>
              </a:rPr>
              <a:t>primamljuju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 smtClean="0">
                <a:latin typeface="Book Antiqua" panose="02040602050305030304" pitchFamily="18" charset="0"/>
              </a:rPr>
              <a:t> kako smanjiti konzumaciju </a:t>
            </a:r>
            <a:r>
              <a:rPr lang="hr-HR" dirty="0">
                <a:latin typeface="Book Antiqua" panose="02040602050305030304" pitchFamily="18" charset="0"/>
              </a:rPr>
              <a:t>energetskih </a:t>
            </a:r>
            <a:r>
              <a:rPr lang="hr-HR" dirty="0" smtClean="0">
                <a:latin typeface="Book Antiqua" panose="02040602050305030304" pitchFamily="18" charset="0"/>
              </a:rPr>
              <a:t>napitaka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latin typeface="Book Antiqua" panose="02040602050305030304" pitchFamily="18" charset="0"/>
              </a:rPr>
              <a:t> </a:t>
            </a:r>
            <a:r>
              <a:rPr lang="hr-HR" dirty="0" smtClean="0">
                <a:latin typeface="Book Antiqua" panose="02040602050305030304" pitchFamily="18" charset="0"/>
              </a:rPr>
              <a:t>kako  </a:t>
            </a:r>
            <a:r>
              <a:rPr lang="hr-HR" dirty="0">
                <a:latin typeface="Book Antiqua" panose="02040602050305030304" pitchFamily="18" charset="0"/>
              </a:rPr>
              <a:t>učenici </a:t>
            </a:r>
            <a:r>
              <a:rPr lang="hr-HR" dirty="0" smtClean="0">
                <a:latin typeface="Book Antiqua" panose="02040602050305030304" pitchFamily="18" charset="0"/>
              </a:rPr>
              <a:t>razvijaju ovisnost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 smtClean="0">
                <a:latin typeface="Book Antiqua" panose="02040602050305030304" pitchFamily="18" charset="0"/>
              </a:rPr>
              <a:t> kako </a:t>
            </a:r>
            <a:r>
              <a:rPr lang="hr-HR" dirty="0" smtClean="0">
                <a:latin typeface="Book Antiqua" panose="02040602050305030304" pitchFamily="18" charset="0"/>
              </a:rPr>
              <a:t>spriječiti </a:t>
            </a:r>
            <a:r>
              <a:rPr lang="hr-HR" dirty="0" smtClean="0">
                <a:latin typeface="Book Antiqua" panose="02040602050305030304" pitchFamily="18" charset="0"/>
              </a:rPr>
              <a:t>ovisnost o energetskim napitcima</a:t>
            </a:r>
            <a:endParaRPr lang="hr-HR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324465"/>
      </p:ext>
    </p:extLst>
  </p:cSld>
  <p:clrMapOvr>
    <a:masterClrMapping/>
  </p:clrMapOvr>
</p:sld>
</file>

<file path=ppt/theme/theme1.xml><?xml version="1.0" encoding="utf-8"?>
<a:theme xmlns:a="http://schemas.openxmlformats.org/drawingml/2006/main" name="MarrakeshVTI">
  <a:themeElements>
    <a:clrScheme name="AnalogousFromDarkSeedLeftStep">
      <a:dk1>
        <a:srgbClr val="000000"/>
      </a:dk1>
      <a:lt1>
        <a:srgbClr val="FFFFFF"/>
      </a:lt1>
      <a:dk2>
        <a:srgbClr val="1A1634"/>
      </a:dk2>
      <a:lt2>
        <a:srgbClr val="F0F3F3"/>
      </a:lt2>
      <a:accent1>
        <a:srgbClr val="E72950"/>
      </a:accent1>
      <a:accent2>
        <a:srgbClr val="D5178E"/>
      </a:accent2>
      <a:accent3>
        <a:srgbClr val="DF29E7"/>
      </a:accent3>
      <a:accent4>
        <a:srgbClr val="7E17D5"/>
      </a:accent4>
      <a:accent5>
        <a:srgbClr val="4129E7"/>
      </a:accent5>
      <a:accent6>
        <a:srgbClr val="174ED5"/>
      </a:accent6>
      <a:hlink>
        <a:srgbClr val="7351C5"/>
      </a:hlink>
      <a:folHlink>
        <a:srgbClr val="7F7F7F"/>
      </a:folHlink>
    </a:clrScheme>
    <a:fontScheme name="Goudy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rakeshVTI" id="{DCD97A9B-DAE4-42FA-B2F9-0A5C34F43D6C}" vid="{A7163F41-974B-4A88-831F-D9DFFFE40C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327</Words>
  <Application>Microsoft Office PowerPoint</Application>
  <PresentationFormat>Široki zaslon</PresentationFormat>
  <Paragraphs>36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Arial</vt:lpstr>
      <vt:lpstr>Book Antiqua</vt:lpstr>
      <vt:lpstr>Courier New</vt:lpstr>
      <vt:lpstr>Goudy Old Style</vt:lpstr>
      <vt:lpstr>MarrakeshVTI</vt:lpstr>
      <vt:lpstr>Kako energetski napitci škode zdravlju učenika?</vt:lpstr>
      <vt:lpstr>Što je to energetski napitak? </vt:lpstr>
      <vt:lpstr>Loši sastojci u  energetskim napitcima</vt:lpstr>
      <vt:lpstr>Zbog čega energetski napitci primamljuju?  </vt:lpstr>
      <vt:lpstr>Kako smanjiti konzumiranje energetskih napitaka među učenicima u školi? </vt:lpstr>
      <vt:lpstr>Kako učenici razvijaju ovisnost o energetskim napitcima?</vt:lpstr>
      <vt:lpstr>Kako pomoći učenicima koji se žele odviknuti od ovisnosti o energetskih napitcima?</vt:lpstr>
      <vt:lpstr>Zbog čega učenici piju energetske napitke?</vt:lpstr>
      <vt:lpstr>Šta smo mi sve naučili iz ove prezentacije?</vt:lpstr>
      <vt:lpstr>Zaključak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energetski napitci škode zdravlju učenika</dc:title>
  <dc:creator>ŠIMUN ČOLAKOVIĆ</dc:creator>
  <cp:lastModifiedBy>Antonija Filipović</cp:lastModifiedBy>
  <cp:revision>5</cp:revision>
  <dcterms:created xsi:type="dcterms:W3CDTF">2023-02-13T19:29:40Z</dcterms:created>
  <dcterms:modified xsi:type="dcterms:W3CDTF">2023-02-16T10:08:04Z</dcterms:modified>
</cp:coreProperties>
</file>