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0" r:id="rId1"/>
  </p:sldMasterIdLst>
  <p:sldIdLst>
    <p:sldId id="257" r:id="rId2"/>
    <p:sldId id="258" r:id="rId3"/>
    <p:sldId id="259" r:id="rId4"/>
    <p:sldId id="260" r:id="rId5"/>
    <p:sldId id="262" r:id="rId6"/>
    <p:sldId id="268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960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689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43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5298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199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5949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0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343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52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704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512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348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199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6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886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242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120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9442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349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59429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061" y="0"/>
            <a:ext cx="6835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5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16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903" y="0"/>
            <a:ext cx="68801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827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679" y="0"/>
            <a:ext cx="68506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3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701" y="0"/>
            <a:ext cx="68285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13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236" y="0"/>
            <a:ext cx="6887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50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374" y="0"/>
            <a:ext cx="68432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29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701" y="0"/>
            <a:ext cx="68285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37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061" y="0"/>
            <a:ext cx="6835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84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641" y="0"/>
            <a:ext cx="6872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72383"/>
      </p:ext>
    </p:extLst>
  </p:cSld>
  <p:clrMapOvr>
    <a:masterClrMapping/>
  </p:clrMapOvr>
</p:sld>
</file>

<file path=ppt/theme/theme1.xml><?xml version="1.0" encoding="utf-8"?>
<a:theme xmlns:a="http://schemas.openxmlformats.org/drawingml/2006/main" name="Isječak">
  <a:themeElements>
    <a:clrScheme name="Isječa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Isječ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sječa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</TotalTime>
  <Words>0</Words>
  <Application>Microsoft Office PowerPoint</Application>
  <PresentationFormat>Široki zaslon</PresentationFormat>
  <Paragraphs>0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4" baseType="lpstr">
      <vt:lpstr>Century Gothic</vt:lpstr>
      <vt:lpstr>Wingdings 3</vt:lpstr>
      <vt:lpstr>Isječak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Tonka Đurić</dc:creator>
  <cp:lastModifiedBy>Tonka Đurić</cp:lastModifiedBy>
  <cp:revision>3</cp:revision>
  <dcterms:created xsi:type="dcterms:W3CDTF">2013-10-15T17:11:57Z</dcterms:created>
  <dcterms:modified xsi:type="dcterms:W3CDTF">2013-10-15T17:19:10Z</dcterms:modified>
  <cp:contentStatus/>
</cp:coreProperties>
</file>