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6858000" cy="609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1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77185"/>
            <a:ext cx="5829300" cy="196003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5943600" cy="5486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701"/>
            <a:ext cx="5913835" cy="1816100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616452"/>
            <a:ext cx="5913835" cy="2000249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2800350" cy="54864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133600"/>
            <a:ext cx="2800350" cy="54864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45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71800" y="1930400"/>
            <a:ext cx="3486150" cy="5689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3397189"/>
            <a:ext cx="2228850" cy="4222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3008" y="1930400"/>
            <a:ext cx="2564892" cy="463296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97187"/>
            <a:ext cx="2228850" cy="3206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943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0" y="8475134"/>
            <a:ext cx="11430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7850" y="8475134"/>
            <a:ext cx="742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NASILJE NIJE COOL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838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5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47"/>
            <a:ext cx="6858000" cy="91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795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</Words>
  <Application>Microsoft Office PowerPoint</Application>
  <PresentationFormat>Prikaz na zaslonu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Horizont</vt:lpstr>
      <vt:lpstr>NASILJE NIJE COOL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NASILJE NIJE COOL</dc:title>
  <dc:creator>Sasha</dc:creator>
  <cp:lastModifiedBy>Sasha</cp:lastModifiedBy>
  <cp:revision>2</cp:revision>
  <dcterms:created xsi:type="dcterms:W3CDTF">2013-11-11T06:49:33Z</dcterms:created>
  <dcterms:modified xsi:type="dcterms:W3CDTF">2013-11-11T06:56:06Z</dcterms:modified>
</cp:coreProperties>
</file>