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099-7B56-4160-A517-BEE0989836A1}" type="datetimeFigureOut">
              <a:rPr lang="hr-HR" smtClean="0"/>
              <a:t>16.2.2015.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4049-CE28-4995-A6AB-4F8F0ED40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83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099-7B56-4160-A517-BEE0989836A1}" type="datetimeFigureOut">
              <a:rPr lang="hr-HR" smtClean="0"/>
              <a:t>16.2.2015.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4049-CE28-4995-A6AB-4F8F0ED40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5784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099-7B56-4160-A517-BEE0989836A1}" type="datetimeFigureOut">
              <a:rPr lang="hr-HR" smtClean="0"/>
              <a:t>16.2.2015.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4049-CE28-4995-A6AB-4F8F0ED40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14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099-7B56-4160-A517-BEE0989836A1}" type="datetimeFigureOut">
              <a:rPr lang="hr-HR" smtClean="0"/>
              <a:t>16.2.2015.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4049-CE28-4995-A6AB-4F8F0ED40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80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099-7B56-4160-A517-BEE0989836A1}" type="datetimeFigureOut">
              <a:rPr lang="hr-HR" smtClean="0"/>
              <a:t>16.2.2015.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4049-CE28-4995-A6AB-4F8F0ED40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1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099-7B56-4160-A517-BEE0989836A1}" type="datetimeFigureOut">
              <a:rPr lang="hr-HR" smtClean="0"/>
              <a:t>16.2.2015.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4049-CE28-4995-A6AB-4F8F0ED40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6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099-7B56-4160-A517-BEE0989836A1}" type="datetimeFigureOut">
              <a:rPr lang="hr-HR" smtClean="0"/>
              <a:t>16.2.2015.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4049-CE28-4995-A6AB-4F8F0ED40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459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099-7B56-4160-A517-BEE0989836A1}" type="datetimeFigureOut">
              <a:rPr lang="hr-HR" smtClean="0"/>
              <a:t>16.2.2015.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4049-CE28-4995-A6AB-4F8F0ED40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70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099-7B56-4160-A517-BEE0989836A1}" type="datetimeFigureOut">
              <a:rPr lang="hr-HR" smtClean="0"/>
              <a:t>16.2.2015.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4049-CE28-4995-A6AB-4F8F0ED40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93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099-7B56-4160-A517-BEE0989836A1}" type="datetimeFigureOut">
              <a:rPr lang="hr-HR" smtClean="0"/>
              <a:t>16.2.2015.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4049-CE28-4995-A6AB-4F8F0ED40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5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0099-7B56-4160-A517-BEE0989836A1}" type="datetimeFigureOut">
              <a:rPr lang="hr-HR" smtClean="0"/>
              <a:t>16.2.2015.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4049-CE28-4995-A6AB-4F8F0ED40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4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0099-7B56-4160-A517-BEE0989836A1}" type="datetimeFigureOut">
              <a:rPr lang="hr-HR" smtClean="0"/>
              <a:t>16.2.2015.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4049-CE28-4995-A6AB-4F8F0ED40F1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261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Dan sjećanja na holokaust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27. siječnja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1966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Razmišljanja učenika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11" y="117894"/>
            <a:ext cx="1459302" cy="145930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017917" y="2001328"/>
            <a:ext cx="105932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Izrađivali smo leptire za poginulu djecu tijekom holokausta. Naučili smo da se moramo sjećati poginulih žrtava. Svidjelo mi se izrađivati leptire i ne želim ih uništiti zato što oni predstavljaju djecu.</a:t>
            </a:r>
          </a:p>
          <a:p>
            <a:r>
              <a:rPr lang="hr-HR" i="1" dirty="0" smtClean="0"/>
              <a:t>									</a:t>
            </a:r>
            <a:r>
              <a:rPr lang="hr-HR" dirty="0" smtClean="0"/>
              <a:t>Nina Sučić, 5.a</a:t>
            </a:r>
            <a:endParaRPr lang="hr-HR" dirty="0"/>
          </a:p>
          <a:p>
            <a:r>
              <a:rPr lang="hr-HR" i="1" dirty="0" smtClean="0"/>
              <a:t>				</a:t>
            </a:r>
          </a:p>
          <a:p>
            <a:endParaRPr lang="hr-HR" dirty="0"/>
          </a:p>
          <a:p>
            <a:r>
              <a:rPr lang="hr-HR" i="1" dirty="0" smtClean="0"/>
              <a:t>Dan sjećanja na holokaust je obilježen radi djece koja su pretrpjela bol i patnju u logoru. Na pano smo postavili leptire u različitim bojama, oblicima. Svaki leptir obilježava jedno dijete.</a:t>
            </a:r>
          </a:p>
          <a:p>
            <a:r>
              <a:rPr lang="hr-HR" dirty="0" smtClean="0"/>
              <a:t>									Sanja </a:t>
            </a:r>
            <a:r>
              <a:rPr lang="hr-HR" dirty="0" err="1" smtClean="0"/>
              <a:t>Šer</a:t>
            </a:r>
            <a:r>
              <a:rPr lang="hr-HR" dirty="0" smtClean="0"/>
              <a:t>, 5.b</a:t>
            </a:r>
          </a:p>
          <a:p>
            <a:endParaRPr lang="hr-HR" dirty="0"/>
          </a:p>
          <a:p>
            <a:r>
              <a:rPr lang="hr-HR" i="1" dirty="0" smtClean="0"/>
              <a:t>Dan sjećanja na holokaust obilježavamo radi velikog broja ljudi koji su pretrpjeli bol i patnju. Nije mi se svidjelo što su tu djecu tako iscrpljivali samo zato što su Židovi. Djeca nisu zaslužila da ih se tako tretira. Djeca su zaslužila nježnost i ljubav. Svaki leptir na panou je obilježavao jedno dijete koje je pretrpjelo bol u logorima. </a:t>
            </a:r>
          </a:p>
          <a:p>
            <a:r>
              <a:rPr lang="hr-HR" dirty="0"/>
              <a:t>	</a:t>
            </a:r>
            <a:r>
              <a:rPr lang="hr-HR" dirty="0" smtClean="0"/>
              <a:t>								Lorena </a:t>
            </a:r>
            <a:r>
              <a:rPr lang="hr-HR" dirty="0" err="1" smtClean="0"/>
              <a:t>Sikirmeštar</a:t>
            </a:r>
            <a:r>
              <a:rPr lang="hr-HR" dirty="0" smtClean="0"/>
              <a:t>, 5.b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9568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Razmišljanja učenika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66" y="57509"/>
            <a:ext cx="1952446" cy="195244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14399" y="2009955"/>
            <a:ext cx="107485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Na pano su postavljeni predivni leptiri. Izrađeni su u znak sjećanja na djecu koja su poginula u Drugom svjetskom ratu. Na kraju projekta trebali smo uništiti leptire, ali ja ih ne želim uništiti jer ta djeca to ne zaslužuju. Drago mi je što se ovaj projekt organizira u cijelom svijetu jer ta djeca nisu zaslužila da ih se zaboravi. </a:t>
            </a:r>
          </a:p>
          <a:p>
            <a:r>
              <a:rPr lang="hr-HR" dirty="0" smtClean="0"/>
              <a:t>									Nika Sučić, 6.a</a:t>
            </a:r>
          </a:p>
          <a:p>
            <a:endParaRPr lang="hr-HR" dirty="0"/>
          </a:p>
          <a:p>
            <a:r>
              <a:rPr lang="hr-HR" i="1" dirty="0" smtClean="0"/>
              <a:t>Za Dan sjećanja na holokaust izrađivali smo leptire kako bismo se sjetili sve stradale djece. Na kraju projekta ne želim uništiti leptire. Svako dijete je poput tih leptira – krhko, lepršavo i prekrasno. Neka se umjesto leptira razbiju žarulje i onda ćemo svi biti u tami, jer takav je bio život djece i odraslih u logorima. Živjeli su obavijeni tamom, bez tračka sunca i zatvoreni u četiri zida i mnogi nikada nisu doživjeli slobodu poput žutog leptira. </a:t>
            </a:r>
          </a:p>
          <a:p>
            <a:r>
              <a:rPr lang="hr-HR" dirty="0" smtClean="0"/>
              <a:t>									Katarina Đurašević, 8.a</a:t>
            </a:r>
          </a:p>
          <a:p>
            <a:endParaRPr lang="hr-HR" dirty="0"/>
          </a:p>
          <a:p>
            <a:r>
              <a:rPr lang="hr-HR" i="1" dirty="0" smtClean="0"/>
              <a:t>Mnoga djeca su stradala za vrijeme holokausta i mi smo izradili leptire u znak sjećanja na njih. Moramo se truditi održati ovaj projekt svake godine. </a:t>
            </a:r>
          </a:p>
          <a:p>
            <a:r>
              <a:rPr lang="hr-HR" dirty="0" smtClean="0"/>
              <a:t>									Monika Klem, 8.a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906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holokaust?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hr-HR" sz="2400" dirty="0"/>
              <a:t>Holokaust je naziv za </a:t>
            </a:r>
            <a:r>
              <a:rPr lang="hr-HR" sz="2400" dirty="0" smtClean="0"/>
              <a:t>sustavan</a:t>
            </a:r>
            <a:endParaRPr lang="hr-HR" sz="2400" dirty="0" smtClean="0"/>
          </a:p>
          <a:p>
            <a:pPr marL="36900" indent="0">
              <a:buNone/>
            </a:pPr>
            <a:r>
              <a:rPr lang="hr-HR" sz="2400" dirty="0" smtClean="0"/>
              <a:t>i </a:t>
            </a:r>
            <a:r>
              <a:rPr lang="hr-HR" sz="2400" dirty="0"/>
              <a:t>planski pokušaj istrebljenja Židova. </a:t>
            </a:r>
            <a:endParaRPr lang="hr-HR" sz="2400" dirty="0" smtClean="0"/>
          </a:p>
          <a:p>
            <a:pPr marL="36900" indent="0">
              <a:buNone/>
            </a:pPr>
            <a:endParaRPr lang="hr-HR" sz="2400" dirty="0" smtClean="0"/>
          </a:p>
          <a:p>
            <a:pPr marL="36900" indent="0">
              <a:buNone/>
            </a:pPr>
            <a:r>
              <a:rPr lang="hr-HR" sz="2400" dirty="0" smtClean="0"/>
              <a:t>Proveli </a:t>
            </a:r>
            <a:r>
              <a:rPr lang="hr-HR" sz="2400" dirty="0"/>
              <a:t>su ga nacisti i suradnici u </a:t>
            </a:r>
            <a:endParaRPr lang="hr-HR" sz="2400" dirty="0" smtClean="0"/>
          </a:p>
          <a:p>
            <a:pPr marL="36900" indent="0">
              <a:buNone/>
            </a:pPr>
            <a:r>
              <a:rPr lang="hr-HR" sz="2400" dirty="0" smtClean="0"/>
              <a:t>razdoblju </a:t>
            </a:r>
            <a:r>
              <a:rPr lang="hr-HR" sz="2400" dirty="0"/>
              <a:t>od 1933. do 1945. godine</a:t>
            </a:r>
            <a:r>
              <a:rPr lang="hr-HR" sz="2400" dirty="0" smtClean="0"/>
              <a:t>.</a:t>
            </a:r>
          </a:p>
          <a:p>
            <a:pPr marL="36900" indent="0">
              <a:buNone/>
            </a:pPr>
            <a:endParaRPr lang="hr-HR" sz="2400" dirty="0" smtClean="0"/>
          </a:p>
          <a:p>
            <a:pPr marL="36900" indent="0">
              <a:buNone/>
            </a:pPr>
            <a:r>
              <a:rPr lang="hr-HR" sz="2400" dirty="0" smtClean="0"/>
              <a:t>Dan </a:t>
            </a:r>
            <a:r>
              <a:rPr lang="hr-HR" sz="2400" dirty="0" smtClean="0"/>
              <a:t>sjećanja </a:t>
            </a:r>
            <a:r>
              <a:rPr lang="hr-HR" sz="2400" dirty="0"/>
              <a:t>na holokaust </a:t>
            </a:r>
            <a:endParaRPr lang="hr-HR" sz="2400" dirty="0" smtClean="0"/>
          </a:p>
          <a:p>
            <a:pPr marL="36900" indent="0">
              <a:buNone/>
            </a:pPr>
            <a:r>
              <a:rPr lang="hr-HR" sz="2400" dirty="0" smtClean="0"/>
              <a:t>obilježava </a:t>
            </a:r>
            <a:r>
              <a:rPr lang="hr-HR" sz="2400" dirty="0" smtClean="0"/>
              <a:t>se 27. siječnja.</a:t>
            </a:r>
            <a:endParaRPr lang="hr-HR" sz="2400" dirty="0"/>
          </a:p>
          <a:p>
            <a:pPr marL="3690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50" y="1732449"/>
            <a:ext cx="4903162" cy="33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</a:t>
            </a:r>
            <a:r>
              <a:rPr lang="hr-HR" dirty="0" smtClean="0"/>
              <a:t>obilježavamo Dan sjećanja na holokaust?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1956736"/>
            <a:ext cx="10353762" cy="4058751"/>
          </a:xfrm>
        </p:spPr>
        <p:txBody>
          <a:bodyPr/>
          <a:lstStyle/>
          <a:p>
            <a:r>
              <a:rPr lang="hr-HR" sz="2400" dirty="0" smtClean="0"/>
              <a:t>učenjem </a:t>
            </a:r>
            <a:r>
              <a:rPr lang="hr-HR" sz="2400" dirty="0"/>
              <a:t>o </a:t>
            </a:r>
            <a:r>
              <a:rPr lang="hr-HR" sz="2400" dirty="0" smtClean="0"/>
              <a:t>holokaustu promišlja se </a:t>
            </a:r>
            <a:r>
              <a:rPr lang="hr-HR" sz="2400" dirty="0"/>
              <a:t>o zloupotrebi moći; odgovornosti pojedinaca, grupa i nacija u slučajevima kršenja ljudskih </a:t>
            </a:r>
            <a:r>
              <a:rPr lang="hr-HR" sz="2400" dirty="0" smtClean="0"/>
              <a:t>prava</a:t>
            </a:r>
          </a:p>
          <a:p>
            <a:pPr marL="36900" indent="0">
              <a:buNone/>
            </a:pPr>
            <a:endParaRPr lang="hr-HR" sz="2400" dirty="0" smtClean="0"/>
          </a:p>
          <a:p>
            <a:r>
              <a:rPr lang="hr-HR" sz="2400" dirty="0" smtClean="0"/>
              <a:t>holokaust </a:t>
            </a:r>
            <a:r>
              <a:rPr lang="hr-HR" sz="2400" dirty="0"/>
              <a:t>je događaj bez presedana u ljudskoj povijesti – pokušaj istrebljenja i uništenja kulture jedne grupe </a:t>
            </a:r>
            <a:r>
              <a:rPr lang="hr-HR" sz="2400" dirty="0" smtClean="0"/>
              <a:t>ljudi</a:t>
            </a:r>
          </a:p>
          <a:p>
            <a:endParaRPr lang="hr-HR" sz="2400" dirty="0"/>
          </a:p>
          <a:p>
            <a:r>
              <a:rPr lang="hr-HR" sz="2400" dirty="0"/>
              <a:t>učenjem o </a:t>
            </a:r>
            <a:r>
              <a:rPr lang="hr-HR" sz="2400" dirty="0" smtClean="0"/>
              <a:t>holokaustu razvija se osjećaj </a:t>
            </a:r>
            <a:r>
              <a:rPr lang="hr-HR" sz="2400" dirty="0"/>
              <a:t>za vrijednost različitosti u društvu i svijest o potrebi zaštite </a:t>
            </a:r>
            <a:r>
              <a:rPr lang="hr-HR" sz="2400" dirty="0" smtClean="0"/>
              <a:t>manjina</a:t>
            </a:r>
            <a:endParaRPr lang="hr-HR" sz="2400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92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Terezin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1732449"/>
            <a:ext cx="5642280" cy="436642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kroz </a:t>
            </a:r>
            <a:r>
              <a:rPr lang="hr-HR" sz="2400" dirty="0"/>
              <a:t>taj </a:t>
            </a:r>
            <a:r>
              <a:rPr lang="hr-HR" sz="2400" b="1" dirty="0"/>
              <a:t>geto/logor </a:t>
            </a:r>
            <a:r>
              <a:rPr lang="hr-HR" sz="2400" dirty="0"/>
              <a:t>prošlo je oko 144.000 </a:t>
            </a:r>
            <a:r>
              <a:rPr lang="hr-HR" sz="2400" dirty="0" smtClean="0"/>
              <a:t>Židova</a:t>
            </a:r>
          </a:p>
          <a:p>
            <a:endParaRPr lang="hr-HR" sz="2400" dirty="0" smtClean="0"/>
          </a:p>
          <a:p>
            <a:r>
              <a:rPr lang="hr-HR" sz="2400" dirty="0"/>
              <a:t>o</a:t>
            </a:r>
            <a:r>
              <a:rPr lang="hr-HR" sz="2400" dirty="0" smtClean="0"/>
              <a:t>ko </a:t>
            </a:r>
            <a:r>
              <a:rPr lang="hr-HR" sz="2400" dirty="0"/>
              <a:t>33.000 ih je umrlo u samom getu od gladi, iscrpljenosti i </a:t>
            </a:r>
            <a:r>
              <a:rPr lang="hr-HR" sz="2400" dirty="0" smtClean="0"/>
              <a:t>bolesti</a:t>
            </a:r>
          </a:p>
          <a:p>
            <a:endParaRPr lang="hr-HR" sz="2400" dirty="0" smtClean="0"/>
          </a:p>
          <a:p>
            <a:r>
              <a:rPr lang="hr-HR" sz="2400" dirty="0" smtClean="0"/>
              <a:t>ostali </a:t>
            </a:r>
            <a:r>
              <a:rPr lang="hr-HR" sz="2400" dirty="0" smtClean="0"/>
              <a:t>su sačuvani crteži i pjesme djece iz Terezina</a:t>
            </a:r>
          </a:p>
          <a:p>
            <a:pPr marL="36900" indent="0">
              <a:buNone/>
            </a:pPr>
            <a:endParaRPr lang="hr-HR" sz="2400" dirty="0"/>
          </a:p>
          <a:p>
            <a:endParaRPr lang="hr-HR" dirty="0"/>
          </a:p>
        </p:txBody>
      </p:sp>
      <p:pic>
        <p:nvPicPr>
          <p:cNvPr id="4" name="Picture 2" descr="http://servv89pn0aj.sn.sourcedns.com/~gbpprorg/judicial-inc/Thewr2eir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683" y="1799745"/>
            <a:ext cx="3886200" cy="356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simboliziraju leptiri?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568738" y="1732450"/>
            <a:ext cx="5918326" cy="402137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najpoznatija pjesma zove se „</a:t>
            </a:r>
            <a:r>
              <a:rPr lang="hr-HR" sz="2400" b="1" dirty="0" smtClean="0"/>
              <a:t>Nikada nisam vidio drugog leptira</a:t>
            </a:r>
            <a:r>
              <a:rPr lang="hr-HR" sz="2400" dirty="0" smtClean="0"/>
              <a:t>” </a:t>
            </a:r>
            <a:r>
              <a:rPr lang="hr-HR" sz="2400" dirty="0" err="1" smtClean="0"/>
              <a:t>Pavela</a:t>
            </a:r>
            <a:r>
              <a:rPr lang="hr-HR" sz="2400" dirty="0" smtClean="0"/>
              <a:t> </a:t>
            </a:r>
            <a:r>
              <a:rPr lang="hr-HR" sz="2400" dirty="0" err="1" smtClean="0"/>
              <a:t>Friedmana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err="1" smtClean="0"/>
              <a:t>Pavel</a:t>
            </a:r>
            <a:r>
              <a:rPr lang="hr-HR" sz="2400" dirty="0" smtClean="0"/>
              <a:t> </a:t>
            </a:r>
            <a:r>
              <a:rPr lang="hr-HR" sz="2400" dirty="0" err="1" smtClean="0"/>
              <a:t>Friedman</a:t>
            </a:r>
            <a:r>
              <a:rPr lang="hr-HR" sz="2400" dirty="0" smtClean="0"/>
              <a:t> je rođen </a:t>
            </a:r>
            <a:r>
              <a:rPr lang="hr-HR" sz="2400" dirty="0"/>
              <a:t>1921. </a:t>
            </a:r>
            <a:r>
              <a:rPr lang="hr-HR" sz="2400" dirty="0" smtClean="0"/>
              <a:t>godine, tijekom 2. svjetskog rata zatvoren je u </a:t>
            </a:r>
            <a:r>
              <a:rPr lang="hr-HR" sz="2400" dirty="0"/>
              <a:t>getu </a:t>
            </a:r>
            <a:r>
              <a:rPr lang="hr-HR" sz="2400" dirty="0" smtClean="0"/>
              <a:t>Terezin, ubijen je </a:t>
            </a:r>
            <a:r>
              <a:rPr lang="hr-HR" sz="2400" dirty="0"/>
              <a:t>29. rujna 1944. godine u </a:t>
            </a:r>
            <a:r>
              <a:rPr lang="hr-HR" sz="2400" dirty="0" smtClean="0"/>
              <a:t>Auschwitzu</a:t>
            </a:r>
          </a:p>
          <a:p>
            <a:endParaRPr lang="hr-HR" sz="2400" dirty="0" smtClean="0"/>
          </a:p>
          <a:p>
            <a:r>
              <a:rPr lang="hr-HR" sz="2400" dirty="0" smtClean="0"/>
              <a:t>u </a:t>
            </a:r>
            <a:r>
              <a:rPr lang="hr-HR" sz="2400" b="1" dirty="0" smtClean="0"/>
              <a:t>znak sjećanja na stradalu djecu </a:t>
            </a:r>
            <a:r>
              <a:rPr lang="hr-HR" sz="2400" dirty="0" smtClean="0"/>
              <a:t>izrađuju se leptiri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28" y="2116207"/>
            <a:ext cx="4418294" cy="325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786441" y="198437"/>
            <a:ext cx="10515600" cy="1325563"/>
          </a:xfrm>
        </p:spPr>
        <p:txBody>
          <a:bodyPr>
            <a:normAutofit/>
          </a:bodyPr>
          <a:lstStyle/>
          <a:p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Pavel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Friedman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Nikada nisam vidio drugog leptira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4294967295"/>
          </p:nvPr>
        </p:nvSpPr>
        <p:spPr>
          <a:xfrm>
            <a:off x="7171546" y="365125"/>
            <a:ext cx="3778250" cy="58285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400" b="1" i="1" dirty="0"/>
              <a:t>Posljednji, baš posljednji,</a:t>
            </a:r>
          </a:p>
          <a:p>
            <a:pPr marL="0" indent="0">
              <a:buNone/>
            </a:pPr>
            <a:r>
              <a:rPr lang="hr-HR" sz="1400" b="1" i="1" dirty="0"/>
              <a:t>Tako bogato, svjetlo, zapanjujuće žut.</a:t>
            </a:r>
          </a:p>
          <a:p>
            <a:pPr marL="0" indent="0">
              <a:buNone/>
            </a:pPr>
            <a:r>
              <a:rPr lang="hr-HR" sz="1400" b="1" i="1" dirty="0"/>
              <a:t>Poput pjeva sunčevih suza</a:t>
            </a:r>
          </a:p>
          <a:p>
            <a:pPr marL="0" indent="0">
              <a:buNone/>
            </a:pPr>
            <a:r>
              <a:rPr lang="hr-HR" sz="1400" b="1" i="1" dirty="0"/>
              <a:t>na bijelom kamenu…</a:t>
            </a:r>
          </a:p>
          <a:p>
            <a:pPr marL="0" indent="0">
              <a:buNone/>
            </a:pPr>
            <a:endParaRPr lang="hr-HR" sz="1400" b="1" i="1" dirty="0"/>
          </a:p>
          <a:p>
            <a:pPr marL="0" indent="0">
              <a:buNone/>
            </a:pPr>
            <a:r>
              <a:rPr lang="hr-HR" sz="1400" b="1" i="1" dirty="0"/>
              <a:t>Tako, tako žut</a:t>
            </a:r>
          </a:p>
          <a:p>
            <a:pPr marL="0" indent="0">
              <a:buNone/>
            </a:pPr>
            <a:r>
              <a:rPr lang="hr-HR" sz="1400" b="1" i="1" dirty="0"/>
              <a:t>lakoćom je nošen uvis.</a:t>
            </a:r>
          </a:p>
          <a:p>
            <a:pPr marL="0" indent="0">
              <a:buNone/>
            </a:pPr>
            <a:r>
              <a:rPr lang="hr-HR" sz="1400" b="1" i="1" dirty="0"/>
              <a:t>Odletio je, siguran sam, jer se želio</a:t>
            </a:r>
          </a:p>
          <a:p>
            <a:pPr marL="0" indent="0">
              <a:buNone/>
            </a:pPr>
            <a:r>
              <a:rPr lang="hr-HR" sz="1400" b="1" i="1" dirty="0"/>
              <a:t>oprostiti od svijeta.</a:t>
            </a:r>
          </a:p>
          <a:p>
            <a:pPr marL="0" indent="0">
              <a:buNone/>
            </a:pPr>
            <a:endParaRPr lang="hr-HR" sz="1400" b="1" i="1" dirty="0"/>
          </a:p>
          <a:p>
            <a:pPr marL="0" indent="0">
              <a:buNone/>
            </a:pPr>
            <a:r>
              <a:rPr lang="hr-HR" sz="1400" b="1" i="1" dirty="0"/>
              <a:t>Sedam sam tjedana živio ovdje,</a:t>
            </a:r>
          </a:p>
          <a:p>
            <a:pPr marL="0" indent="0">
              <a:buNone/>
            </a:pPr>
            <a:r>
              <a:rPr lang="hr-HR" sz="1400" b="1" i="1" dirty="0"/>
              <a:t>Zaglavljen u ovom getu</a:t>
            </a:r>
          </a:p>
          <a:p>
            <a:pPr marL="0" indent="0">
              <a:buNone/>
            </a:pPr>
            <a:r>
              <a:rPr lang="hr-HR" sz="1400" b="1" i="1" dirty="0"/>
              <a:t>Ali ovdje sam našao svoje ljude.</a:t>
            </a:r>
          </a:p>
          <a:p>
            <a:pPr marL="0" indent="0">
              <a:buNone/>
            </a:pPr>
            <a:r>
              <a:rPr lang="hr-HR" sz="1400" b="1" i="1" dirty="0"/>
              <a:t>Maslačci me zovu</a:t>
            </a:r>
          </a:p>
          <a:p>
            <a:pPr marL="0" indent="0">
              <a:buNone/>
            </a:pPr>
            <a:r>
              <a:rPr lang="hr-HR" sz="1400" b="1" i="1" dirty="0"/>
              <a:t>I procvali bijeli kesten u dvorištu.</a:t>
            </a:r>
          </a:p>
          <a:p>
            <a:pPr marL="0" indent="0">
              <a:buNone/>
            </a:pPr>
            <a:r>
              <a:rPr lang="hr-HR" sz="1400" b="1" i="1" dirty="0"/>
              <a:t>Samo, nikad nisam vidio drugog leptira</a:t>
            </a:r>
          </a:p>
          <a:p>
            <a:pPr marL="0" indent="0">
              <a:buNone/>
            </a:pPr>
            <a:r>
              <a:rPr lang="hr-HR" sz="1400" b="1" i="1" dirty="0"/>
              <a:t>Taj je bio posljednji</a:t>
            </a:r>
          </a:p>
          <a:p>
            <a:pPr marL="0" indent="0">
              <a:buNone/>
            </a:pPr>
            <a:r>
              <a:rPr lang="hr-HR" sz="1400" b="1" i="1" dirty="0"/>
              <a:t>Leptiri ne žive ovdje</a:t>
            </a:r>
          </a:p>
          <a:p>
            <a:pPr marL="0" indent="0">
              <a:buNone/>
            </a:pPr>
            <a:r>
              <a:rPr lang="hr-HR" sz="1400" b="1" i="1" dirty="0"/>
              <a:t>u getu.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26" y="1524000"/>
            <a:ext cx="3810000" cy="3810000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586596" y="58055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4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Crteži iz Terezina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1" y="1940944"/>
            <a:ext cx="5305245" cy="361935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130060" y="5624423"/>
            <a:ext cx="298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Helga </a:t>
            </a:r>
            <a:r>
              <a:rPr lang="hr-HR" b="1" dirty="0" err="1" smtClean="0"/>
              <a:t>Weissova</a:t>
            </a:r>
            <a:r>
              <a:rPr lang="hr-HR" b="1" dirty="0" smtClean="0"/>
              <a:t>,</a:t>
            </a:r>
            <a:r>
              <a:rPr lang="hr-HR" dirty="0" smtClean="0"/>
              <a:t> 13 godina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0944"/>
            <a:ext cx="5517403" cy="362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50" y="552091"/>
            <a:ext cx="4096134" cy="5529532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978106" y="655608"/>
            <a:ext cx="378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err="1"/>
              <a:t>Ella</a:t>
            </a:r>
            <a:r>
              <a:rPr lang="hr-HR" b="1" i="1" dirty="0"/>
              <a:t> </a:t>
            </a:r>
            <a:r>
              <a:rPr lang="hr-HR" b="1" i="1" dirty="0" err="1" smtClean="0"/>
              <a:t>Liebermann</a:t>
            </a:r>
            <a:r>
              <a:rPr lang="hr-HR" i="1" dirty="0" smtClean="0"/>
              <a:t>,</a:t>
            </a:r>
            <a:r>
              <a:rPr lang="hr-HR" dirty="0" smtClean="0"/>
              <a:t> 16 godina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05" y="1673525"/>
            <a:ext cx="5513227" cy="44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372" y="776377"/>
            <a:ext cx="2897750" cy="5132717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960372" y="6142008"/>
            <a:ext cx="296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/>
              <a:t>Alfred </a:t>
            </a:r>
            <a:r>
              <a:rPr lang="hr-HR" b="1" i="1" dirty="0" smtClean="0"/>
              <a:t>Kantor,</a:t>
            </a:r>
            <a:r>
              <a:rPr lang="hr-HR" dirty="0" smtClean="0"/>
              <a:t> 17 godina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77" y="776377"/>
            <a:ext cx="4045789" cy="5103211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526154" y="6142008"/>
            <a:ext cx="365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err="1" smtClean="0"/>
              <a:t>Yehuda</a:t>
            </a:r>
            <a:r>
              <a:rPr lang="hr-HR" b="1" i="1" dirty="0" smtClean="0"/>
              <a:t> Bacon, </a:t>
            </a:r>
            <a:r>
              <a:rPr lang="hr-HR" dirty="0" smtClean="0"/>
              <a:t>16 godina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2716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412</Words>
  <Application>Microsoft Office PowerPoint</Application>
  <PresentationFormat>Široki zaslon</PresentationFormat>
  <Paragraphs>75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Dan sjećanja na holokaust</vt:lpstr>
      <vt:lpstr>Što je holokaust?</vt:lpstr>
      <vt:lpstr>Zašto obilježavamo Dan sjećanja na holokaust?</vt:lpstr>
      <vt:lpstr>Terezin</vt:lpstr>
      <vt:lpstr>Što simboliziraju leptiri?</vt:lpstr>
      <vt:lpstr>Pavel Friedman, Nikada nisam vidio drugog leptira</vt:lpstr>
      <vt:lpstr>Crteži iz Terezina</vt:lpstr>
      <vt:lpstr>PowerPointova prezentacija</vt:lpstr>
      <vt:lpstr>PowerPointova prezentacija</vt:lpstr>
      <vt:lpstr>Razmišljanja učenika </vt:lpstr>
      <vt:lpstr>Razmišljanja učenika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sjećanja na holokaust</dc:title>
  <dc:creator>Tonka Đurić</dc:creator>
  <cp:lastModifiedBy>Tonka Đurić</cp:lastModifiedBy>
  <cp:revision>10</cp:revision>
  <dcterms:created xsi:type="dcterms:W3CDTF">2015-02-10T19:31:34Z</dcterms:created>
  <dcterms:modified xsi:type="dcterms:W3CDTF">2015-02-16T17:20:15Z</dcterms:modified>
</cp:coreProperties>
</file>