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57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CA64-E7F4-42FC-A1B0-CB3C2B586320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3D3B-37B9-40CA-86AE-937DCEE06E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773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CA64-E7F4-42FC-A1B0-CB3C2B586320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3D3B-37B9-40CA-86AE-937DCEE06E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5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CA64-E7F4-42FC-A1B0-CB3C2B586320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3D3B-37B9-40CA-86AE-937DCEE06E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514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CA64-E7F4-42FC-A1B0-CB3C2B586320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3D3B-37B9-40CA-86AE-937DCEE06E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4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CA64-E7F4-42FC-A1B0-CB3C2B586320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3D3B-37B9-40CA-86AE-937DCEE06E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984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CA64-E7F4-42FC-A1B0-CB3C2B586320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3D3B-37B9-40CA-86AE-937DCEE06E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35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CA64-E7F4-42FC-A1B0-CB3C2B586320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3D3B-37B9-40CA-86AE-937DCEE06E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676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CA64-E7F4-42FC-A1B0-CB3C2B586320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3D3B-37B9-40CA-86AE-937DCEE06E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746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CA64-E7F4-42FC-A1B0-CB3C2B586320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3D3B-37B9-40CA-86AE-937DCEE06E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162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CA64-E7F4-42FC-A1B0-CB3C2B586320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3D3B-37B9-40CA-86AE-937DCEE06E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701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CA64-E7F4-42FC-A1B0-CB3C2B586320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3D3B-37B9-40CA-86AE-937DCEE06E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600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CA64-E7F4-42FC-A1B0-CB3C2B586320}" type="datetimeFigureOut">
              <a:rPr lang="hr-HR" smtClean="0"/>
              <a:t>8.12.2021.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3D3B-37B9-40CA-86AE-937DCEE06E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038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C:\Users\Korisnik\Downloads\IMG_20211011_1536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951" y="1967956"/>
            <a:ext cx="1894205" cy="416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11" descr="C:\Users\Korisnik\Downloads\IMG_20211011_1536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902" y="2415358"/>
            <a:ext cx="1906905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12" descr="Opis nije dostupan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7" b="20000"/>
          <a:stretch/>
        </p:blipFill>
        <p:spPr bwMode="auto">
          <a:xfrm>
            <a:off x="8160111" y="311150"/>
            <a:ext cx="2179955" cy="3503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Slika 13" descr="C:\Users\Korisnik\Downloads\IMG_20211011_15362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7" r="15289"/>
          <a:stretch/>
        </p:blipFill>
        <p:spPr bwMode="auto">
          <a:xfrm>
            <a:off x="9606200" y="3222897"/>
            <a:ext cx="1965960" cy="3500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Slika 14" descr="Opis nije dostupan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6" y="311150"/>
            <a:ext cx="1775460" cy="37383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avokutnik 5"/>
          <p:cNvSpPr/>
          <p:nvPr/>
        </p:nvSpPr>
        <p:spPr>
          <a:xfrm>
            <a:off x="3267642" y="445852"/>
            <a:ext cx="4128823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Izrada čestitki i božićnih ukrasa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063" y="5840548"/>
            <a:ext cx="1010194" cy="731883"/>
          </a:xfrm>
          <a:prstGeom prst="rect">
            <a:avLst/>
          </a:prstGeom>
          <a:noFill/>
        </p:spPr>
      </p:pic>
      <p:pic>
        <p:nvPicPr>
          <p:cNvPr id="9" name="Slika 8" descr="Opis nije dostupan.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4" b="28167"/>
          <a:stretch/>
        </p:blipFill>
        <p:spPr bwMode="auto">
          <a:xfrm>
            <a:off x="268803" y="3405777"/>
            <a:ext cx="2849880" cy="3134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72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1" y="228599"/>
            <a:ext cx="1120140" cy="877389"/>
          </a:xfrm>
          <a:prstGeom prst="rect">
            <a:avLst/>
          </a:prstGeom>
          <a:noFill/>
        </p:spPr>
      </p:pic>
      <p:pic>
        <p:nvPicPr>
          <p:cNvPr id="5" name="Slika 4" descr="Opis nije dostupan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13"/>
          <a:stretch/>
        </p:blipFill>
        <p:spPr bwMode="auto">
          <a:xfrm>
            <a:off x="515983" y="1478597"/>
            <a:ext cx="2346960" cy="3900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 descr="Opis nije dostupan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64" y="566737"/>
            <a:ext cx="323850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Opis nije dostupan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55" y="2834141"/>
            <a:ext cx="3223895" cy="145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Opis nije dostupan.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3" b="28417"/>
          <a:stretch/>
        </p:blipFill>
        <p:spPr bwMode="auto">
          <a:xfrm>
            <a:off x="7294061" y="3647122"/>
            <a:ext cx="2103120" cy="2733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Slika 10" descr="Opis nije dostupan.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07" y="566737"/>
            <a:ext cx="1210945" cy="265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11" descr="Opis nije dostupan.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952" y="2153194"/>
            <a:ext cx="1082675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12" descr="C:\Users\Korisnik\Desktop\260064665_398983385340002_4054015918928819444_n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52" y="4530634"/>
            <a:ext cx="3822700" cy="1741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6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Opis nije dostupan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t="20403" r="16280" b="27723"/>
          <a:stretch/>
        </p:blipFill>
        <p:spPr bwMode="auto">
          <a:xfrm>
            <a:off x="7562186" y="4098199"/>
            <a:ext cx="1720124" cy="243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Opis nije dostupan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22613" r="10448" b="20945"/>
          <a:stretch/>
        </p:blipFill>
        <p:spPr bwMode="auto">
          <a:xfrm>
            <a:off x="514758" y="3771854"/>
            <a:ext cx="1718219" cy="2446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 descr="Opis nije dostupan.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18507" b="17037"/>
          <a:stretch/>
        </p:blipFill>
        <p:spPr bwMode="auto">
          <a:xfrm>
            <a:off x="2625710" y="314643"/>
            <a:ext cx="1537427" cy="2318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 descr="Opis nije dostupan.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18453" r="8753" b="17376"/>
          <a:stretch/>
        </p:blipFill>
        <p:spPr bwMode="auto">
          <a:xfrm>
            <a:off x="2625710" y="3300867"/>
            <a:ext cx="1698171" cy="2375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 descr="Opis nije dostupan.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14182" b="19823"/>
          <a:stretch/>
        </p:blipFill>
        <p:spPr bwMode="auto">
          <a:xfrm>
            <a:off x="4834060" y="660081"/>
            <a:ext cx="1700802" cy="2340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Slika 8" descr="Opis nije dostupan.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" t="18380" r="4370" b="19851"/>
          <a:stretch/>
        </p:blipFill>
        <p:spPr bwMode="auto">
          <a:xfrm>
            <a:off x="5108670" y="3854064"/>
            <a:ext cx="1683388" cy="2281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Slika 9" descr="Opis nije dostupan.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8" t="19230" r="3719" b="24771"/>
          <a:stretch/>
        </p:blipFill>
        <p:spPr bwMode="auto">
          <a:xfrm>
            <a:off x="10038669" y="314643"/>
            <a:ext cx="1770154" cy="24198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Slika 10" descr="Opis nije dostupan.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13752" r="4978" b="30919"/>
          <a:stretch/>
        </p:blipFill>
        <p:spPr bwMode="auto">
          <a:xfrm>
            <a:off x="7084996" y="602070"/>
            <a:ext cx="1853404" cy="2456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Slika 11" descr="Opis nije dostupan.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3" b="20555"/>
          <a:stretch/>
        </p:blipFill>
        <p:spPr bwMode="auto">
          <a:xfrm>
            <a:off x="9665015" y="3136173"/>
            <a:ext cx="1999119" cy="28814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Slika 12" descr="Opis nije dostupan.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t="16063" r="9905" b="29039"/>
          <a:stretch/>
        </p:blipFill>
        <p:spPr bwMode="auto">
          <a:xfrm>
            <a:off x="487771" y="1036321"/>
            <a:ext cx="1806384" cy="22645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8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Opis nije dostupan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" y="478972"/>
            <a:ext cx="2080986" cy="322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Opis nije dostupan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64" y="335756"/>
            <a:ext cx="1855968" cy="3508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Opis nije dostupan.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6"/>
          <a:stretch/>
        </p:blipFill>
        <p:spPr bwMode="auto">
          <a:xfrm>
            <a:off x="6030459" y="417967"/>
            <a:ext cx="1759358" cy="3470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 descr="C:\Users\Korisnik\Desktop\256493468_701761891213076_3677814755032666893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291" y="230143"/>
            <a:ext cx="1975983" cy="384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Opis nije dostupan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" y="4256541"/>
            <a:ext cx="4537166" cy="2057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 descr="Opis nije dostupan.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1" y="4143330"/>
            <a:ext cx="4902926" cy="2483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4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Opis nije dostupan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9" y="605699"/>
            <a:ext cx="2917371" cy="2459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Opis nije dostupan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269" y="3605350"/>
            <a:ext cx="3456262" cy="307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Opis nije dostupan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9" y="3518263"/>
            <a:ext cx="2788829" cy="297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Opis nije dostupan.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4"/>
          <a:stretch/>
        </p:blipFill>
        <p:spPr bwMode="auto">
          <a:xfrm>
            <a:off x="6912494" y="522740"/>
            <a:ext cx="1630615" cy="2625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 descr="Opis nije dostupan.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7"/>
          <a:stretch/>
        </p:blipFill>
        <p:spPr bwMode="auto">
          <a:xfrm>
            <a:off x="9322434" y="288199"/>
            <a:ext cx="1926908" cy="31530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Slika 8" descr="Opis nije dostupan.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62"/>
          <a:stretch/>
        </p:blipFill>
        <p:spPr bwMode="auto">
          <a:xfrm>
            <a:off x="4450964" y="288199"/>
            <a:ext cx="2020706" cy="2899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Slika 9" descr="Opis nije dostupan.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92" y="3313747"/>
            <a:ext cx="2006080" cy="3387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7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791523" y="73441"/>
            <a:ext cx="460895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Izrada božićnih ukrasa za središnji bor u parku 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2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863477" y="247612"/>
            <a:ext cx="392511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Izložbe božićnih ukrasa naših zadrugara</a:t>
            </a:r>
            <a:endParaRPr lang="hr-H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4" descr="Opis nije dostupan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85" y="801370"/>
            <a:ext cx="5840095" cy="26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Opis nije dostupan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187" y="3672568"/>
            <a:ext cx="6155690" cy="2769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3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>
          <a:blip r:embed="rId2"/>
          <a:stretch>
            <a:fillRect/>
          </a:stretch>
        </p:blipFill>
        <p:spPr>
          <a:xfrm>
            <a:off x="866820" y="542516"/>
            <a:ext cx="1401445" cy="3038475"/>
          </a:xfrm>
          <a:prstGeom prst="rect">
            <a:avLst/>
          </a:prstGeom>
        </p:spPr>
      </p:pic>
      <p:pic>
        <p:nvPicPr>
          <p:cNvPr id="5" name="Slika 4" descr="Opis nije dostupan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0"/>
          <a:stretch/>
        </p:blipFill>
        <p:spPr bwMode="auto">
          <a:xfrm>
            <a:off x="2754675" y="276860"/>
            <a:ext cx="1892935" cy="3152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 descr="Opis nije dostupan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20" y="295910"/>
            <a:ext cx="1409700" cy="3133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Opis nije dostupan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478" y="449171"/>
            <a:ext cx="1409065" cy="313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 descr="Opis nije dostupan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78" y="370431"/>
            <a:ext cx="1444625" cy="321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Opis nije dostupan.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21"/>
          <a:stretch/>
        </p:blipFill>
        <p:spPr bwMode="auto">
          <a:xfrm>
            <a:off x="2410731" y="3580991"/>
            <a:ext cx="2030095" cy="3201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Slika 10" descr="Opis nije dostupan.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709" y="3435350"/>
            <a:ext cx="1437640" cy="319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lika 11" descr="Opis nije dostupan.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377" y="4136934"/>
            <a:ext cx="2501265" cy="1757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21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</Words>
  <Application>Microsoft Office PowerPoint</Application>
  <PresentationFormat>Široki zaslon</PresentationFormat>
  <Paragraphs>3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4</cp:revision>
  <dcterms:created xsi:type="dcterms:W3CDTF">2021-12-08T18:58:47Z</dcterms:created>
  <dcterms:modified xsi:type="dcterms:W3CDTF">2021-12-08T19:21:52Z</dcterms:modified>
</cp:coreProperties>
</file>